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Lst>
  <p:sldSz cy="5143500" cx="9144000"/>
  <p:notesSz cx="6858000" cy="9144000"/>
  <p:embeddedFontLst>
    <p:embeddedFont>
      <p:font typeface="Nunito"/>
      <p:regular r:id="rId29"/>
      <p:bold r:id="rId30"/>
      <p:italic r:id="rId31"/>
      <p:boldItalic r:id="rId32"/>
    </p:embeddedFont>
    <p:embeddedFont>
      <p:font typeface="Lato"/>
      <p:regular r:id="rId33"/>
      <p:bold r:id="rId34"/>
      <p:italic r:id="rId35"/>
      <p:boldItalic r:id="rId3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Nunito-regular.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Nunito-italic.fntdata"/><Relationship Id="rId30" Type="http://schemas.openxmlformats.org/officeDocument/2006/relationships/font" Target="fonts/Nunito-bold.fntdata"/><Relationship Id="rId11" Type="http://schemas.openxmlformats.org/officeDocument/2006/relationships/slide" Target="slides/slide6.xml"/><Relationship Id="rId33" Type="http://schemas.openxmlformats.org/officeDocument/2006/relationships/font" Target="fonts/Lato-regular.fntdata"/><Relationship Id="rId10" Type="http://schemas.openxmlformats.org/officeDocument/2006/relationships/slide" Target="slides/slide5.xml"/><Relationship Id="rId32" Type="http://schemas.openxmlformats.org/officeDocument/2006/relationships/font" Target="fonts/Nunito-boldItalic.fntdata"/><Relationship Id="rId13" Type="http://schemas.openxmlformats.org/officeDocument/2006/relationships/slide" Target="slides/slide8.xml"/><Relationship Id="rId35" Type="http://schemas.openxmlformats.org/officeDocument/2006/relationships/font" Target="fonts/Lato-italic.fntdata"/><Relationship Id="rId12" Type="http://schemas.openxmlformats.org/officeDocument/2006/relationships/slide" Target="slides/slide7.xml"/><Relationship Id="rId34" Type="http://schemas.openxmlformats.org/officeDocument/2006/relationships/font" Target="fonts/Lato-bold.fntdata"/><Relationship Id="rId15" Type="http://schemas.openxmlformats.org/officeDocument/2006/relationships/slide" Target="slides/slide10.xml"/><Relationship Id="rId14" Type="http://schemas.openxmlformats.org/officeDocument/2006/relationships/slide" Target="slides/slide9.xml"/><Relationship Id="rId36" Type="http://schemas.openxmlformats.org/officeDocument/2006/relationships/font" Target="fonts/Lato-bold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3490730b66d_0_13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3490730b66d_0_13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36634680f4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36634680f4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39b10264ef3_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39b10264ef3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39b10264ef3_5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39b10264ef3_5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39b10264ef3_5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39b10264ef3_5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39b10264ef3_7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39b10264ef3_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38169d32be7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38169d32be7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39b10264ef3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39b10264ef3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39b10264ef3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39b10264ef3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39b10264ef3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39b10264ef3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38169d32be7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38169d32be7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38169d32be7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38169d32be7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3490730b66d_0_14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3490730b66d_0_14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39b10264ef3_9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39b10264ef3_9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3490730b66d_0_14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3490730b66d_0_14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39b10264ef3_2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39b10264ef3_2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38169d32be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38169d32be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381726038ef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381726038ef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39b10264ef3_9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39b10264ef3_9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38169d32be7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38169d32be7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38169d32be7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38169d32be7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38169d32be7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38169d32be7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6"/>
        </a:solidFill>
      </p:bgPr>
    </p:bg>
    <p:spTree>
      <p:nvGrpSpPr>
        <p:cNvPr id="9" name="Shape 9"/>
        <p:cNvGrpSpPr/>
        <p:nvPr/>
      </p:nvGrpSpPr>
      <p:grpSpPr>
        <a:xfrm>
          <a:off x="0" y="0"/>
          <a:ext cx="0" cy="0"/>
          <a:chOff x="0" y="0"/>
          <a:chExt cx="0" cy="0"/>
        </a:xfrm>
      </p:grpSpPr>
      <p:sp>
        <p:nvSpPr>
          <p:cNvPr id="10" name="Google Shape;10;p2"/>
          <p:cNvSpPr/>
          <p:nvPr/>
        </p:nvSpPr>
        <p:spPr>
          <a:xfrm>
            <a:off x="31" y="2824500"/>
            <a:ext cx="7370400" cy="23190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3582600" y="1550700"/>
            <a:ext cx="5561400" cy="35928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rot="10800000">
            <a:off x="5058905" y="0"/>
            <a:ext cx="4085100" cy="20526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20327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 name="Google Shape;14;p2"/>
          <p:cNvGrpSpPr/>
          <p:nvPr/>
        </p:nvGrpSpPr>
        <p:grpSpPr>
          <a:xfrm>
            <a:off x="255200" y="592"/>
            <a:ext cx="2250363" cy="1044300"/>
            <a:chOff x="255200" y="592"/>
            <a:chExt cx="2250363" cy="1044300"/>
          </a:xfrm>
        </p:grpSpPr>
        <p:sp>
          <p:nvSpPr>
            <p:cNvPr id="15" name="Google Shape;15;p2"/>
            <p:cNvSpPr/>
            <p:nvPr/>
          </p:nvSpPr>
          <p:spPr>
            <a:xfrm>
              <a:off x="764063"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509632"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255200"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905395" y="592"/>
            <a:ext cx="2250363" cy="1044300"/>
            <a:chOff x="905395" y="592"/>
            <a:chExt cx="2250363" cy="1044300"/>
          </a:xfrm>
        </p:grpSpPr>
        <p:sp>
          <p:nvSpPr>
            <p:cNvPr id="19" name="Google Shape;19;p2"/>
            <p:cNvSpPr/>
            <p:nvPr/>
          </p:nvSpPr>
          <p:spPr>
            <a:xfrm>
              <a:off x="1414258"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1159826"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905395"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 name="Google Shape;22;p2"/>
          <p:cNvGrpSpPr/>
          <p:nvPr/>
        </p:nvGrpSpPr>
        <p:grpSpPr>
          <a:xfrm>
            <a:off x="7057468" y="5088"/>
            <a:ext cx="1851282" cy="752108"/>
            <a:chOff x="6917201" y="0"/>
            <a:chExt cx="2227777" cy="863400"/>
          </a:xfrm>
        </p:grpSpPr>
        <p:sp>
          <p:nvSpPr>
            <p:cNvPr id="23" name="Google Shape;23;p2"/>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 name="Google Shape;26;p2"/>
          <p:cNvGrpSpPr/>
          <p:nvPr/>
        </p:nvGrpSpPr>
        <p:grpSpPr>
          <a:xfrm>
            <a:off x="6553032" y="4217852"/>
            <a:ext cx="2389068" cy="925737"/>
            <a:chOff x="6917201" y="0"/>
            <a:chExt cx="2227777" cy="863400"/>
          </a:xfrm>
        </p:grpSpPr>
        <p:sp>
          <p:nvSpPr>
            <p:cNvPr id="27" name="Google Shape;27;p2"/>
            <p:cNvSpPr/>
            <p:nvPr/>
          </p:nvSpPr>
          <p:spPr>
            <a:xfrm>
              <a:off x="7641677"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7279439"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6917201"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 name="Google Shape;30;p2"/>
          <p:cNvGrpSpPr/>
          <p:nvPr/>
        </p:nvGrpSpPr>
        <p:grpSpPr>
          <a:xfrm>
            <a:off x="199149" y="4055652"/>
            <a:ext cx="2795414" cy="1083308"/>
            <a:chOff x="6917201" y="0"/>
            <a:chExt cx="2227777" cy="863400"/>
          </a:xfrm>
        </p:grpSpPr>
        <p:sp>
          <p:nvSpPr>
            <p:cNvPr id="31" name="Google Shape;31;p2"/>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 name="Google Shape;34;p2"/>
          <p:cNvSpPr txBox="1"/>
          <p:nvPr>
            <p:ph type="ctrTitle"/>
          </p:nvPr>
        </p:nvSpPr>
        <p:spPr>
          <a:xfrm>
            <a:off x="1858703" y="1822833"/>
            <a:ext cx="5361300" cy="14481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35" name="Google Shape;35;p2"/>
          <p:cNvSpPr txBox="1"/>
          <p:nvPr>
            <p:ph idx="1" type="subTitle"/>
          </p:nvPr>
        </p:nvSpPr>
        <p:spPr>
          <a:xfrm>
            <a:off x="1858700" y="3413158"/>
            <a:ext cx="5361300" cy="52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lt1"/>
              </a:buClr>
              <a:buSzPts val="1600"/>
              <a:buNone/>
              <a:defRPr sz="1600">
                <a:solidFill>
                  <a:schemeClr val="lt1"/>
                </a:solidFill>
              </a:defRPr>
            </a:lvl1pPr>
            <a:lvl2pPr lvl="1" algn="ctr">
              <a:lnSpc>
                <a:spcPct val="100000"/>
              </a:lnSpc>
              <a:spcBef>
                <a:spcPts val="0"/>
              </a:spcBef>
              <a:spcAft>
                <a:spcPts val="0"/>
              </a:spcAft>
              <a:buClr>
                <a:schemeClr val="lt1"/>
              </a:buClr>
              <a:buSzPts val="1600"/>
              <a:buNone/>
              <a:defRPr sz="1600">
                <a:solidFill>
                  <a:schemeClr val="lt1"/>
                </a:solidFill>
              </a:defRPr>
            </a:lvl2pPr>
            <a:lvl3pPr lvl="2" algn="ctr">
              <a:lnSpc>
                <a:spcPct val="100000"/>
              </a:lnSpc>
              <a:spcBef>
                <a:spcPts val="0"/>
              </a:spcBef>
              <a:spcAft>
                <a:spcPts val="0"/>
              </a:spcAft>
              <a:buClr>
                <a:schemeClr val="lt1"/>
              </a:buClr>
              <a:buSzPts val="1600"/>
              <a:buNone/>
              <a:defRPr sz="1600">
                <a:solidFill>
                  <a:schemeClr val="lt1"/>
                </a:solidFill>
              </a:defRPr>
            </a:lvl3pPr>
            <a:lvl4pPr lvl="3" algn="ctr">
              <a:lnSpc>
                <a:spcPct val="100000"/>
              </a:lnSpc>
              <a:spcBef>
                <a:spcPts val="0"/>
              </a:spcBef>
              <a:spcAft>
                <a:spcPts val="0"/>
              </a:spcAft>
              <a:buClr>
                <a:schemeClr val="lt1"/>
              </a:buClr>
              <a:buSzPts val="1600"/>
              <a:buNone/>
              <a:defRPr sz="1600">
                <a:solidFill>
                  <a:schemeClr val="lt1"/>
                </a:solidFill>
              </a:defRPr>
            </a:lvl4pPr>
            <a:lvl5pPr lvl="4" algn="ctr">
              <a:lnSpc>
                <a:spcPct val="100000"/>
              </a:lnSpc>
              <a:spcBef>
                <a:spcPts val="0"/>
              </a:spcBef>
              <a:spcAft>
                <a:spcPts val="0"/>
              </a:spcAft>
              <a:buClr>
                <a:schemeClr val="lt1"/>
              </a:buClr>
              <a:buSzPts val="1600"/>
              <a:buNone/>
              <a:defRPr sz="1600">
                <a:solidFill>
                  <a:schemeClr val="lt1"/>
                </a:solidFill>
              </a:defRPr>
            </a:lvl5pPr>
            <a:lvl6pPr lvl="5" algn="ctr">
              <a:lnSpc>
                <a:spcPct val="100000"/>
              </a:lnSpc>
              <a:spcBef>
                <a:spcPts val="0"/>
              </a:spcBef>
              <a:spcAft>
                <a:spcPts val="0"/>
              </a:spcAft>
              <a:buClr>
                <a:schemeClr val="lt1"/>
              </a:buClr>
              <a:buSzPts val="1600"/>
              <a:buNone/>
              <a:defRPr sz="1600">
                <a:solidFill>
                  <a:schemeClr val="lt1"/>
                </a:solidFill>
              </a:defRPr>
            </a:lvl6pPr>
            <a:lvl7pPr lvl="6" algn="ctr">
              <a:lnSpc>
                <a:spcPct val="100000"/>
              </a:lnSpc>
              <a:spcBef>
                <a:spcPts val="0"/>
              </a:spcBef>
              <a:spcAft>
                <a:spcPts val="0"/>
              </a:spcAft>
              <a:buClr>
                <a:schemeClr val="lt1"/>
              </a:buClr>
              <a:buSzPts val="1600"/>
              <a:buNone/>
              <a:defRPr sz="1600">
                <a:solidFill>
                  <a:schemeClr val="lt1"/>
                </a:solidFill>
              </a:defRPr>
            </a:lvl7pPr>
            <a:lvl8pPr lvl="7" algn="ctr">
              <a:lnSpc>
                <a:spcPct val="100000"/>
              </a:lnSpc>
              <a:spcBef>
                <a:spcPts val="0"/>
              </a:spcBef>
              <a:spcAft>
                <a:spcPts val="0"/>
              </a:spcAft>
              <a:buClr>
                <a:schemeClr val="lt1"/>
              </a:buClr>
              <a:buSzPts val="1600"/>
              <a:buNone/>
              <a:defRPr sz="1600">
                <a:solidFill>
                  <a:schemeClr val="lt1"/>
                </a:solidFill>
              </a:defRPr>
            </a:lvl8pPr>
            <a:lvl9pPr lvl="8" algn="ctr">
              <a:lnSpc>
                <a:spcPct val="100000"/>
              </a:lnSpc>
              <a:spcBef>
                <a:spcPts val="0"/>
              </a:spcBef>
              <a:spcAft>
                <a:spcPts val="0"/>
              </a:spcAft>
              <a:buClr>
                <a:schemeClr val="lt1"/>
              </a:buClr>
              <a:buSzPts val="1600"/>
              <a:buNone/>
              <a:defRPr sz="1600">
                <a:solidFill>
                  <a:schemeClr val="lt1"/>
                </a:solidFill>
              </a:defRPr>
            </a:lvl9pPr>
          </a:lstStyle>
          <a:p/>
        </p:txBody>
      </p:sp>
      <p:sp>
        <p:nvSpPr>
          <p:cNvPr id="36" name="Google Shape;36;p2"/>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09" name="Shape 109"/>
        <p:cNvGrpSpPr/>
        <p:nvPr/>
      </p:nvGrpSpPr>
      <p:grpSpPr>
        <a:xfrm>
          <a:off x="0" y="0"/>
          <a:ext cx="0" cy="0"/>
          <a:chOff x="0" y="0"/>
          <a:chExt cx="0" cy="0"/>
        </a:xfrm>
      </p:grpSpPr>
      <p:sp>
        <p:nvSpPr>
          <p:cNvPr id="110" name="Google Shape;110;p11"/>
          <p:cNvSpPr/>
          <p:nvPr/>
        </p:nvSpPr>
        <p:spPr>
          <a:xfrm flipH="1">
            <a:off x="5569200" y="2834075"/>
            <a:ext cx="3574800" cy="23094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1" name="Google Shape;111;p11"/>
          <p:cNvGrpSpPr/>
          <p:nvPr/>
        </p:nvGrpSpPr>
        <p:grpSpPr>
          <a:xfrm>
            <a:off x="5959222" y="4119576"/>
            <a:ext cx="2520952" cy="1024165"/>
            <a:chOff x="6917201" y="0"/>
            <a:chExt cx="2227777" cy="863400"/>
          </a:xfrm>
        </p:grpSpPr>
        <p:sp>
          <p:nvSpPr>
            <p:cNvPr id="112" name="Google Shape;112;p11"/>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 name="Google Shape;115;p11"/>
          <p:cNvGrpSpPr/>
          <p:nvPr/>
        </p:nvGrpSpPr>
        <p:grpSpPr>
          <a:xfrm>
            <a:off x="199149" y="2"/>
            <a:ext cx="2795414" cy="1083308"/>
            <a:chOff x="6917201" y="0"/>
            <a:chExt cx="2227777" cy="863400"/>
          </a:xfrm>
        </p:grpSpPr>
        <p:sp>
          <p:nvSpPr>
            <p:cNvPr id="116" name="Google Shape;116;p11"/>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9" name="Google Shape;119;p11"/>
          <p:cNvSpPr txBox="1"/>
          <p:nvPr>
            <p:ph hasCustomPrompt="1" type="title"/>
          </p:nvPr>
        </p:nvSpPr>
        <p:spPr>
          <a:xfrm>
            <a:off x="1385850" y="1383850"/>
            <a:ext cx="6372300" cy="13797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2"/>
              </a:buClr>
              <a:buSzPts val="8600"/>
              <a:buNone/>
              <a:defRPr sz="8600">
                <a:solidFill>
                  <a:schemeClr val="dk2"/>
                </a:solidFill>
              </a:defRPr>
            </a:lvl1pPr>
            <a:lvl2pPr lvl="1" algn="ctr">
              <a:spcBef>
                <a:spcPts val="0"/>
              </a:spcBef>
              <a:spcAft>
                <a:spcPts val="0"/>
              </a:spcAft>
              <a:buClr>
                <a:schemeClr val="dk2"/>
              </a:buClr>
              <a:buSzPts val="8600"/>
              <a:buNone/>
              <a:defRPr sz="8600">
                <a:solidFill>
                  <a:schemeClr val="dk2"/>
                </a:solidFill>
              </a:defRPr>
            </a:lvl2pPr>
            <a:lvl3pPr lvl="2" algn="ctr">
              <a:spcBef>
                <a:spcPts val="0"/>
              </a:spcBef>
              <a:spcAft>
                <a:spcPts val="0"/>
              </a:spcAft>
              <a:buClr>
                <a:schemeClr val="dk2"/>
              </a:buClr>
              <a:buSzPts val="8600"/>
              <a:buNone/>
              <a:defRPr sz="8600">
                <a:solidFill>
                  <a:schemeClr val="dk2"/>
                </a:solidFill>
              </a:defRPr>
            </a:lvl3pPr>
            <a:lvl4pPr lvl="3" algn="ctr">
              <a:spcBef>
                <a:spcPts val="0"/>
              </a:spcBef>
              <a:spcAft>
                <a:spcPts val="0"/>
              </a:spcAft>
              <a:buClr>
                <a:schemeClr val="dk2"/>
              </a:buClr>
              <a:buSzPts val="8600"/>
              <a:buNone/>
              <a:defRPr sz="8600">
                <a:solidFill>
                  <a:schemeClr val="dk2"/>
                </a:solidFill>
              </a:defRPr>
            </a:lvl4pPr>
            <a:lvl5pPr lvl="4" algn="ctr">
              <a:spcBef>
                <a:spcPts val="0"/>
              </a:spcBef>
              <a:spcAft>
                <a:spcPts val="0"/>
              </a:spcAft>
              <a:buClr>
                <a:schemeClr val="dk2"/>
              </a:buClr>
              <a:buSzPts val="8600"/>
              <a:buNone/>
              <a:defRPr sz="8600">
                <a:solidFill>
                  <a:schemeClr val="dk2"/>
                </a:solidFill>
              </a:defRPr>
            </a:lvl5pPr>
            <a:lvl6pPr lvl="5" algn="ctr">
              <a:spcBef>
                <a:spcPts val="0"/>
              </a:spcBef>
              <a:spcAft>
                <a:spcPts val="0"/>
              </a:spcAft>
              <a:buClr>
                <a:schemeClr val="dk2"/>
              </a:buClr>
              <a:buSzPts val="8600"/>
              <a:buNone/>
              <a:defRPr sz="8600">
                <a:solidFill>
                  <a:schemeClr val="dk2"/>
                </a:solidFill>
              </a:defRPr>
            </a:lvl6pPr>
            <a:lvl7pPr lvl="6" algn="ctr">
              <a:spcBef>
                <a:spcPts val="0"/>
              </a:spcBef>
              <a:spcAft>
                <a:spcPts val="0"/>
              </a:spcAft>
              <a:buClr>
                <a:schemeClr val="dk2"/>
              </a:buClr>
              <a:buSzPts val="8600"/>
              <a:buNone/>
              <a:defRPr sz="8600">
                <a:solidFill>
                  <a:schemeClr val="dk2"/>
                </a:solidFill>
              </a:defRPr>
            </a:lvl7pPr>
            <a:lvl8pPr lvl="7" algn="ctr">
              <a:spcBef>
                <a:spcPts val="0"/>
              </a:spcBef>
              <a:spcAft>
                <a:spcPts val="0"/>
              </a:spcAft>
              <a:buClr>
                <a:schemeClr val="dk2"/>
              </a:buClr>
              <a:buSzPts val="8600"/>
              <a:buNone/>
              <a:defRPr sz="8600">
                <a:solidFill>
                  <a:schemeClr val="dk2"/>
                </a:solidFill>
              </a:defRPr>
            </a:lvl8pPr>
            <a:lvl9pPr lvl="8" algn="ctr">
              <a:spcBef>
                <a:spcPts val="0"/>
              </a:spcBef>
              <a:spcAft>
                <a:spcPts val="0"/>
              </a:spcAft>
              <a:buClr>
                <a:schemeClr val="dk2"/>
              </a:buClr>
              <a:buSzPts val="8600"/>
              <a:buNone/>
              <a:defRPr sz="8600">
                <a:solidFill>
                  <a:schemeClr val="dk2"/>
                </a:solidFill>
              </a:defRPr>
            </a:lvl9pPr>
          </a:lstStyle>
          <a:p>
            <a:r>
              <a:t>xx%</a:t>
            </a:r>
          </a:p>
        </p:txBody>
      </p:sp>
      <p:sp>
        <p:nvSpPr>
          <p:cNvPr id="120" name="Google Shape;120;p11"/>
          <p:cNvSpPr txBox="1"/>
          <p:nvPr>
            <p:ph idx="1" type="body"/>
          </p:nvPr>
        </p:nvSpPr>
        <p:spPr>
          <a:xfrm>
            <a:off x="1385850" y="2863850"/>
            <a:ext cx="6372300" cy="641100"/>
          </a:xfrm>
          <a:prstGeom prst="rect">
            <a:avLst/>
          </a:prstGeom>
        </p:spPr>
        <p:txBody>
          <a:bodyPr anchorCtr="0" anchor="t" bIns="91425" lIns="91425" spcFirstLastPara="1" rIns="91425" wrap="square" tIns="91425">
            <a:normAutofit/>
          </a:bodyPr>
          <a:lstStyle>
            <a:lvl1pPr indent="-311150" lvl="0" marL="457200" algn="ctr">
              <a:spcBef>
                <a:spcPts val="0"/>
              </a:spcBef>
              <a:spcAft>
                <a:spcPts val="0"/>
              </a:spcAft>
              <a:buSzPts val="1300"/>
              <a:buChar char="●"/>
              <a:defRPr/>
            </a:lvl1pPr>
            <a:lvl2pPr indent="-298450" lvl="1" marL="914400" algn="ctr">
              <a:spcBef>
                <a:spcPts val="0"/>
              </a:spcBef>
              <a:spcAft>
                <a:spcPts val="0"/>
              </a:spcAft>
              <a:buSzPts val="1100"/>
              <a:buChar char="○"/>
              <a:defRPr/>
            </a:lvl2pPr>
            <a:lvl3pPr indent="-298450" lvl="2" marL="1371600" algn="ctr">
              <a:spcBef>
                <a:spcPts val="0"/>
              </a:spcBef>
              <a:spcAft>
                <a:spcPts val="0"/>
              </a:spcAft>
              <a:buSzPts val="1100"/>
              <a:buChar char="■"/>
              <a:defRPr/>
            </a:lvl3pPr>
            <a:lvl4pPr indent="-298450" lvl="3" marL="1828800" algn="ctr">
              <a:spcBef>
                <a:spcPts val="0"/>
              </a:spcBef>
              <a:spcAft>
                <a:spcPts val="0"/>
              </a:spcAft>
              <a:buSzPts val="1100"/>
              <a:buChar char="●"/>
              <a:defRPr/>
            </a:lvl4pPr>
            <a:lvl5pPr indent="-298450" lvl="4" marL="2286000" algn="ctr">
              <a:spcBef>
                <a:spcPts val="0"/>
              </a:spcBef>
              <a:spcAft>
                <a:spcPts val="0"/>
              </a:spcAft>
              <a:buSzPts val="1100"/>
              <a:buChar char="○"/>
              <a:defRPr/>
            </a:lvl5pPr>
            <a:lvl6pPr indent="-298450" lvl="5" marL="2743200" algn="ctr">
              <a:spcBef>
                <a:spcPts val="0"/>
              </a:spcBef>
              <a:spcAft>
                <a:spcPts val="0"/>
              </a:spcAft>
              <a:buSzPts val="1100"/>
              <a:buChar char="■"/>
              <a:defRPr/>
            </a:lvl6pPr>
            <a:lvl7pPr indent="-298450" lvl="6" marL="3200400" algn="ctr">
              <a:spcBef>
                <a:spcPts val="0"/>
              </a:spcBef>
              <a:spcAft>
                <a:spcPts val="0"/>
              </a:spcAft>
              <a:buSzPts val="1100"/>
              <a:buChar char="●"/>
              <a:defRPr/>
            </a:lvl7pPr>
            <a:lvl8pPr indent="-298450" lvl="7" marL="3657600" algn="ctr">
              <a:spcBef>
                <a:spcPts val="0"/>
              </a:spcBef>
              <a:spcAft>
                <a:spcPts val="0"/>
              </a:spcAft>
              <a:buSzPts val="1100"/>
              <a:buChar char="○"/>
              <a:defRPr/>
            </a:lvl8pPr>
            <a:lvl9pPr indent="-298450" lvl="8" marL="4114800" algn="ctr">
              <a:spcBef>
                <a:spcPts val="0"/>
              </a:spcBef>
              <a:spcAft>
                <a:spcPts val="0"/>
              </a:spcAft>
              <a:buSzPts val="1100"/>
              <a:buChar char="■"/>
              <a:defRPr/>
            </a:lvl9pPr>
          </a:lstStyle>
          <a:p/>
        </p:txBody>
      </p:sp>
      <p:sp>
        <p:nvSpPr>
          <p:cNvPr id="121" name="Google Shape;121;p11"/>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2" name="Shape 122"/>
        <p:cNvGrpSpPr/>
        <p:nvPr/>
      </p:nvGrpSpPr>
      <p:grpSpPr>
        <a:xfrm>
          <a:off x="0" y="0"/>
          <a:ext cx="0" cy="0"/>
          <a:chOff x="0" y="0"/>
          <a:chExt cx="0" cy="0"/>
        </a:xfrm>
      </p:grpSpPr>
      <p:sp>
        <p:nvSpPr>
          <p:cNvPr id="123" name="Google Shape;123;p12"/>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3"/>
        </a:solidFill>
      </p:bgPr>
    </p:bg>
    <p:spTree>
      <p:nvGrpSpPr>
        <p:cNvPr id="37" name="Shape 37"/>
        <p:cNvGrpSpPr/>
        <p:nvPr/>
      </p:nvGrpSpPr>
      <p:grpSpPr>
        <a:xfrm>
          <a:off x="0" y="0"/>
          <a:ext cx="0" cy="0"/>
          <a:chOff x="0" y="0"/>
          <a:chExt cx="0" cy="0"/>
        </a:xfrm>
      </p:grpSpPr>
      <p:sp>
        <p:nvSpPr>
          <p:cNvPr id="38" name="Google Shape;38;p3"/>
          <p:cNvSpPr/>
          <p:nvPr/>
        </p:nvSpPr>
        <p:spPr>
          <a:xfrm flipH="1">
            <a:off x="4757100" y="2309400"/>
            <a:ext cx="4386900" cy="28341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 name="Google Shape;39;p3"/>
          <p:cNvGrpSpPr/>
          <p:nvPr/>
        </p:nvGrpSpPr>
        <p:grpSpPr>
          <a:xfrm>
            <a:off x="5594191" y="3961115"/>
            <a:ext cx="2910145" cy="1182340"/>
            <a:chOff x="6917201" y="0"/>
            <a:chExt cx="2227777" cy="863400"/>
          </a:xfrm>
        </p:grpSpPr>
        <p:sp>
          <p:nvSpPr>
            <p:cNvPr id="40" name="Google Shape;40;p3"/>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 name="Google Shape;43;p3"/>
          <p:cNvGrpSpPr/>
          <p:nvPr/>
        </p:nvGrpSpPr>
        <p:grpSpPr>
          <a:xfrm>
            <a:off x="199149" y="2"/>
            <a:ext cx="2795414" cy="1083308"/>
            <a:chOff x="6917201" y="0"/>
            <a:chExt cx="2227777" cy="863400"/>
          </a:xfrm>
        </p:grpSpPr>
        <p:sp>
          <p:nvSpPr>
            <p:cNvPr id="44" name="Google Shape;44;p3"/>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3"/>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3"/>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 name="Google Shape;47;p3"/>
          <p:cNvSpPr txBox="1"/>
          <p:nvPr>
            <p:ph type="title"/>
          </p:nvPr>
        </p:nvSpPr>
        <p:spPr>
          <a:xfrm>
            <a:off x="1888684" y="1746100"/>
            <a:ext cx="5377500" cy="16461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2"/>
              </a:buClr>
              <a:buSzPts val="3200"/>
              <a:buNone/>
              <a:defRPr sz="3200">
                <a:solidFill>
                  <a:schemeClr val="dk2"/>
                </a:solidFill>
              </a:defRPr>
            </a:lvl1pPr>
            <a:lvl2pPr lvl="1" algn="ctr">
              <a:spcBef>
                <a:spcPts val="0"/>
              </a:spcBef>
              <a:spcAft>
                <a:spcPts val="0"/>
              </a:spcAft>
              <a:buClr>
                <a:schemeClr val="dk2"/>
              </a:buClr>
              <a:buSzPts val="3200"/>
              <a:buNone/>
              <a:defRPr sz="3200">
                <a:solidFill>
                  <a:schemeClr val="dk2"/>
                </a:solidFill>
              </a:defRPr>
            </a:lvl2pPr>
            <a:lvl3pPr lvl="2" algn="ctr">
              <a:spcBef>
                <a:spcPts val="0"/>
              </a:spcBef>
              <a:spcAft>
                <a:spcPts val="0"/>
              </a:spcAft>
              <a:buClr>
                <a:schemeClr val="dk2"/>
              </a:buClr>
              <a:buSzPts val="3200"/>
              <a:buNone/>
              <a:defRPr sz="3200">
                <a:solidFill>
                  <a:schemeClr val="dk2"/>
                </a:solidFill>
              </a:defRPr>
            </a:lvl3pPr>
            <a:lvl4pPr lvl="3" algn="ctr">
              <a:spcBef>
                <a:spcPts val="0"/>
              </a:spcBef>
              <a:spcAft>
                <a:spcPts val="0"/>
              </a:spcAft>
              <a:buClr>
                <a:schemeClr val="dk2"/>
              </a:buClr>
              <a:buSzPts val="3200"/>
              <a:buNone/>
              <a:defRPr sz="3200">
                <a:solidFill>
                  <a:schemeClr val="dk2"/>
                </a:solidFill>
              </a:defRPr>
            </a:lvl4pPr>
            <a:lvl5pPr lvl="4" algn="ctr">
              <a:spcBef>
                <a:spcPts val="0"/>
              </a:spcBef>
              <a:spcAft>
                <a:spcPts val="0"/>
              </a:spcAft>
              <a:buClr>
                <a:schemeClr val="dk2"/>
              </a:buClr>
              <a:buSzPts val="3200"/>
              <a:buNone/>
              <a:defRPr sz="3200">
                <a:solidFill>
                  <a:schemeClr val="dk2"/>
                </a:solidFill>
              </a:defRPr>
            </a:lvl5pPr>
            <a:lvl6pPr lvl="5" algn="ctr">
              <a:spcBef>
                <a:spcPts val="0"/>
              </a:spcBef>
              <a:spcAft>
                <a:spcPts val="0"/>
              </a:spcAft>
              <a:buClr>
                <a:schemeClr val="dk2"/>
              </a:buClr>
              <a:buSzPts val="3200"/>
              <a:buNone/>
              <a:defRPr sz="3200">
                <a:solidFill>
                  <a:schemeClr val="dk2"/>
                </a:solidFill>
              </a:defRPr>
            </a:lvl6pPr>
            <a:lvl7pPr lvl="6" algn="ctr">
              <a:spcBef>
                <a:spcPts val="0"/>
              </a:spcBef>
              <a:spcAft>
                <a:spcPts val="0"/>
              </a:spcAft>
              <a:buClr>
                <a:schemeClr val="dk2"/>
              </a:buClr>
              <a:buSzPts val="3200"/>
              <a:buNone/>
              <a:defRPr sz="3200">
                <a:solidFill>
                  <a:schemeClr val="dk2"/>
                </a:solidFill>
              </a:defRPr>
            </a:lvl7pPr>
            <a:lvl8pPr lvl="7" algn="ctr">
              <a:spcBef>
                <a:spcPts val="0"/>
              </a:spcBef>
              <a:spcAft>
                <a:spcPts val="0"/>
              </a:spcAft>
              <a:buClr>
                <a:schemeClr val="dk2"/>
              </a:buClr>
              <a:buSzPts val="3200"/>
              <a:buNone/>
              <a:defRPr sz="3200">
                <a:solidFill>
                  <a:schemeClr val="dk2"/>
                </a:solidFill>
              </a:defRPr>
            </a:lvl8pPr>
            <a:lvl9pPr lvl="8" algn="ctr">
              <a:spcBef>
                <a:spcPts val="0"/>
              </a:spcBef>
              <a:spcAft>
                <a:spcPts val="0"/>
              </a:spcAft>
              <a:buClr>
                <a:schemeClr val="dk2"/>
              </a:buClr>
              <a:buSzPts val="3200"/>
              <a:buNone/>
              <a:defRPr sz="3200">
                <a:solidFill>
                  <a:schemeClr val="dk2"/>
                </a:solidFill>
              </a:defRPr>
            </a:lvl9pPr>
          </a:lstStyle>
          <a:p/>
        </p:txBody>
      </p:sp>
      <p:sp>
        <p:nvSpPr>
          <p:cNvPr id="48" name="Google Shape;48;p3"/>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dk2"/>
        </a:solidFill>
      </p:bgPr>
    </p:bg>
    <p:spTree>
      <p:nvGrpSpPr>
        <p:cNvPr id="49" name="Shape 49"/>
        <p:cNvGrpSpPr/>
        <p:nvPr/>
      </p:nvGrpSpPr>
      <p:grpSpPr>
        <a:xfrm>
          <a:off x="0" y="0"/>
          <a:ext cx="0" cy="0"/>
          <a:chOff x="0" y="0"/>
          <a:chExt cx="0" cy="0"/>
        </a:xfrm>
      </p:grpSpPr>
      <p:sp>
        <p:nvSpPr>
          <p:cNvPr id="50" name="Google Shape;50;p4"/>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54" name="Google Shape;54;p4"/>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5" name="Google Shape;55;p4"/>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solidFill>
          <a:schemeClr val="dk2"/>
        </a:solidFill>
      </p:bgPr>
    </p:bg>
    <p:spTree>
      <p:nvGrpSpPr>
        <p:cNvPr id="56" name="Shape 56"/>
        <p:cNvGrpSpPr/>
        <p:nvPr/>
      </p:nvGrpSpPr>
      <p:grpSpPr>
        <a:xfrm>
          <a:off x="0" y="0"/>
          <a:ext cx="0" cy="0"/>
          <a:chOff x="0" y="0"/>
          <a:chExt cx="0" cy="0"/>
        </a:xfrm>
      </p:grpSpPr>
      <p:sp>
        <p:nvSpPr>
          <p:cNvPr id="57" name="Google Shape;57;p5"/>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5"/>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5"/>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1" name="Google Shape;61;p5"/>
          <p:cNvSpPr txBox="1"/>
          <p:nvPr>
            <p:ph idx="1" type="body"/>
          </p:nvPr>
        </p:nvSpPr>
        <p:spPr>
          <a:xfrm>
            <a:off x="819150" y="1990725"/>
            <a:ext cx="36861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2" name="Google Shape;62;p5"/>
          <p:cNvSpPr txBox="1"/>
          <p:nvPr>
            <p:ph idx="2" type="body"/>
          </p:nvPr>
        </p:nvSpPr>
        <p:spPr>
          <a:xfrm>
            <a:off x="4638675" y="1990725"/>
            <a:ext cx="36861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3" name="Google Shape;63;p5"/>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solidFill>
          <a:schemeClr val="dk2"/>
        </a:solidFill>
      </p:bgPr>
    </p:bg>
    <p:spTree>
      <p:nvGrpSpPr>
        <p:cNvPr id="64" name="Shape 64"/>
        <p:cNvGrpSpPr/>
        <p:nvPr/>
      </p:nvGrpSpPr>
      <p:grpSpPr>
        <a:xfrm>
          <a:off x="0" y="0"/>
          <a:ext cx="0" cy="0"/>
          <a:chOff x="0" y="0"/>
          <a:chExt cx="0" cy="0"/>
        </a:xfrm>
      </p:grpSpPr>
      <p:sp>
        <p:nvSpPr>
          <p:cNvPr id="65" name="Google Shape;65;p6"/>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6"/>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6"/>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6"/>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9" name="Google Shape;69;p6"/>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solidFill>
          <a:schemeClr val="accent3"/>
        </a:solidFill>
      </p:bgPr>
    </p:bg>
    <p:spTree>
      <p:nvGrpSpPr>
        <p:cNvPr id="70" name="Shape 70"/>
        <p:cNvGrpSpPr/>
        <p:nvPr/>
      </p:nvGrpSpPr>
      <p:grpSpPr>
        <a:xfrm>
          <a:off x="0" y="0"/>
          <a:ext cx="0" cy="0"/>
          <a:chOff x="0" y="0"/>
          <a:chExt cx="0" cy="0"/>
        </a:xfrm>
      </p:grpSpPr>
      <p:sp>
        <p:nvSpPr>
          <p:cNvPr id="71" name="Google Shape;71;p7"/>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7"/>
          <p:cNvSpPr/>
          <p:nvPr/>
        </p:nvSpPr>
        <p:spPr>
          <a:xfrm>
            <a:off x="31" y="2824500"/>
            <a:ext cx="7370400" cy="23190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7"/>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7"/>
          <p:cNvSpPr txBox="1"/>
          <p:nvPr>
            <p:ph type="title"/>
          </p:nvPr>
        </p:nvSpPr>
        <p:spPr>
          <a:xfrm>
            <a:off x="819150" y="845600"/>
            <a:ext cx="3709200" cy="13830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75" name="Google Shape;75;p7"/>
          <p:cNvSpPr txBox="1"/>
          <p:nvPr>
            <p:ph idx="1" type="body"/>
          </p:nvPr>
        </p:nvSpPr>
        <p:spPr>
          <a:xfrm>
            <a:off x="830700" y="2319050"/>
            <a:ext cx="3709200" cy="21198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76" name="Google Shape;76;p7"/>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1"/>
        </a:solidFill>
      </p:bgPr>
    </p:bg>
    <p:spTree>
      <p:nvGrpSpPr>
        <p:cNvPr id="77" name="Shape 77"/>
        <p:cNvGrpSpPr/>
        <p:nvPr/>
      </p:nvGrpSpPr>
      <p:grpSpPr>
        <a:xfrm>
          <a:off x="0" y="0"/>
          <a:ext cx="0" cy="0"/>
          <a:chOff x="0" y="0"/>
          <a:chExt cx="0" cy="0"/>
        </a:xfrm>
      </p:grpSpPr>
      <p:sp>
        <p:nvSpPr>
          <p:cNvPr id="78" name="Google Shape;78;p8"/>
          <p:cNvSpPr/>
          <p:nvPr/>
        </p:nvSpPr>
        <p:spPr>
          <a:xfrm>
            <a:off x="0" y="2823144"/>
            <a:ext cx="7369200" cy="23169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flipH="1">
            <a:off x="3583210" y="1554113"/>
            <a:ext cx="5560500" cy="35895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 name="Google Shape;80;p8"/>
          <p:cNvGrpSpPr/>
          <p:nvPr/>
        </p:nvGrpSpPr>
        <p:grpSpPr>
          <a:xfrm>
            <a:off x="255991" y="-118"/>
            <a:ext cx="2251347" cy="1043408"/>
            <a:chOff x="3961956" y="4383950"/>
            <a:chExt cx="1160548" cy="548700"/>
          </a:xfrm>
        </p:grpSpPr>
        <p:sp>
          <p:nvSpPr>
            <p:cNvPr id="81" name="Google Shape;81;p8"/>
            <p:cNvSpPr/>
            <p:nvPr/>
          </p:nvSpPr>
          <p:spPr>
            <a:xfrm>
              <a:off x="4224904"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a:off x="4093430"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a:off x="3961956"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 name="Google Shape;84;p8"/>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 name="Google Shape;85;p8"/>
          <p:cNvGrpSpPr/>
          <p:nvPr/>
        </p:nvGrpSpPr>
        <p:grpSpPr>
          <a:xfrm>
            <a:off x="34934" y="4522125"/>
            <a:ext cx="1593306" cy="617072"/>
            <a:chOff x="6917201" y="0"/>
            <a:chExt cx="2227777" cy="863400"/>
          </a:xfrm>
        </p:grpSpPr>
        <p:sp>
          <p:nvSpPr>
            <p:cNvPr id="86" name="Google Shape;86;p8"/>
            <p:cNvSpPr/>
            <p:nvPr/>
          </p:nvSpPr>
          <p:spPr>
            <a:xfrm>
              <a:off x="7641677"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a:off x="7279439"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a:off x="6917201"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 name="Google Shape;89;p8"/>
          <p:cNvGrpSpPr/>
          <p:nvPr/>
        </p:nvGrpSpPr>
        <p:grpSpPr>
          <a:xfrm>
            <a:off x="5886353" y="1243"/>
            <a:ext cx="3257455" cy="1261514"/>
            <a:chOff x="6917201" y="0"/>
            <a:chExt cx="2227777" cy="863400"/>
          </a:xfrm>
        </p:grpSpPr>
        <p:sp>
          <p:nvSpPr>
            <p:cNvPr id="90" name="Google Shape;90;p8"/>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8"/>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8"/>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 name="Google Shape;93;p8"/>
          <p:cNvSpPr txBox="1"/>
          <p:nvPr>
            <p:ph type="title"/>
          </p:nvPr>
        </p:nvSpPr>
        <p:spPr>
          <a:xfrm>
            <a:off x="1393929" y="1301146"/>
            <a:ext cx="6366900" cy="25392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200"/>
              <a:buNone/>
              <a:defRPr sz="3200"/>
            </a:lvl1pPr>
            <a:lvl2pPr lvl="1" algn="ctr">
              <a:spcBef>
                <a:spcPts val="0"/>
              </a:spcBef>
              <a:spcAft>
                <a:spcPts val="0"/>
              </a:spcAft>
              <a:buSzPts val="3200"/>
              <a:buNone/>
              <a:defRPr sz="3200"/>
            </a:lvl2pPr>
            <a:lvl3pPr lvl="2" algn="ctr">
              <a:spcBef>
                <a:spcPts val="0"/>
              </a:spcBef>
              <a:spcAft>
                <a:spcPts val="0"/>
              </a:spcAft>
              <a:buSzPts val="3200"/>
              <a:buNone/>
              <a:defRPr sz="3200"/>
            </a:lvl3pPr>
            <a:lvl4pPr lvl="3" algn="ctr">
              <a:spcBef>
                <a:spcPts val="0"/>
              </a:spcBef>
              <a:spcAft>
                <a:spcPts val="0"/>
              </a:spcAft>
              <a:buSzPts val="3200"/>
              <a:buNone/>
              <a:defRPr sz="3200"/>
            </a:lvl4pPr>
            <a:lvl5pPr lvl="4" algn="ctr">
              <a:spcBef>
                <a:spcPts val="0"/>
              </a:spcBef>
              <a:spcAft>
                <a:spcPts val="0"/>
              </a:spcAft>
              <a:buSzPts val="3200"/>
              <a:buNone/>
              <a:defRPr sz="3200"/>
            </a:lvl5pPr>
            <a:lvl6pPr lvl="5" algn="ctr">
              <a:spcBef>
                <a:spcPts val="0"/>
              </a:spcBef>
              <a:spcAft>
                <a:spcPts val="0"/>
              </a:spcAft>
              <a:buSzPts val="3200"/>
              <a:buNone/>
              <a:defRPr sz="3200"/>
            </a:lvl6pPr>
            <a:lvl7pPr lvl="6" algn="ctr">
              <a:spcBef>
                <a:spcPts val="0"/>
              </a:spcBef>
              <a:spcAft>
                <a:spcPts val="0"/>
              </a:spcAft>
              <a:buSzPts val="3200"/>
              <a:buNone/>
              <a:defRPr sz="3200"/>
            </a:lvl7pPr>
            <a:lvl8pPr lvl="7" algn="ctr">
              <a:spcBef>
                <a:spcPts val="0"/>
              </a:spcBef>
              <a:spcAft>
                <a:spcPts val="0"/>
              </a:spcAft>
              <a:buSzPts val="3200"/>
              <a:buNone/>
              <a:defRPr sz="3200"/>
            </a:lvl8pPr>
            <a:lvl9pPr lvl="8" algn="ctr">
              <a:spcBef>
                <a:spcPts val="0"/>
              </a:spcBef>
              <a:spcAft>
                <a:spcPts val="0"/>
              </a:spcAft>
              <a:buSzPts val="3200"/>
              <a:buNone/>
              <a:defRPr sz="3200"/>
            </a:lvl9pPr>
          </a:lstStyle>
          <a:p/>
        </p:txBody>
      </p:sp>
      <p:sp>
        <p:nvSpPr>
          <p:cNvPr id="94" name="Google Shape;94;p8"/>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dk2"/>
        </a:solidFill>
      </p:bgPr>
    </p:bg>
    <p:spTree>
      <p:nvGrpSpPr>
        <p:cNvPr id="95" name="Shape 95"/>
        <p:cNvGrpSpPr/>
        <p:nvPr/>
      </p:nvGrpSpPr>
      <p:grpSpPr>
        <a:xfrm>
          <a:off x="0" y="0"/>
          <a:ext cx="0" cy="0"/>
          <a:chOff x="0" y="0"/>
          <a:chExt cx="0" cy="0"/>
        </a:xfrm>
      </p:grpSpPr>
      <p:sp>
        <p:nvSpPr>
          <p:cNvPr id="96" name="Google Shape;96;p9"/>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9"/>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9"/>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9"/>
          <p:cNvSpPr txBox="1"/>
          <p:nvPr>
            <p:ph type="title"/>
          </p:nvPr>
        </p:nvSpPr>
        <p:spPr>
          <a:xfrm>
            <a:off x="819150" y="845600"/>
            <a:ext cx="6424200" cy="7050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100" name="Google Shape;100;p9"/>
          <p:cNvSpPr txBox="1"/>
          <p:nvPr>
            <p:ph idx="1" type="subTitle"/>
          </p:nvPr>
        </p:nvSpPr>
        <p:spPr>
          <a:xfrm>
            <a:off x="819150" y="1550700"/>
            <a:ext cx="5859900" cy="3936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101" name="Google Shape;101;p9"/>
          <p:cNvSpPr txBox="1"/>
          <p:nvPr>
            <p:ph idx="2" type="body"/>
          </p:nvPr>
        </p:nvSpPr>
        <p:spPr>
          <a:xfrm>
            <a:off x="819150" y="2467050"/>
            <a:ext cx="5859900" cy="209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02" name="Google Shape;102;p9"/>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chemeClr val="accent1"/>
        </a:solidFill>
      </p:bgPr>
    </p:bg>
    <p:spTree>
      <p:nvGrpSpPr>
        <p:cNvPr id="103" name="Shape 103"/>
        <p:cNvGrpSpPr/>
        <p:nvPr/>
      </p:nvGrpSpPr>
      <p:grpSpPr>
        <a:xfrm>
          <a:off x="0" y="0"/>
          <a:ext cx="0" cy="0"/>
          <a:chOff x="0" y="0"/>
          <a:chExt cx="0" cy="0"/>
        </a:xfrm>
      </p:grpSpPr>
      <p:sp>
        <p:nvSpPr>
          <p:cNvPr id="104" name="Google Shape;104;p10"/>
          <p:cNvSpPr/>
          <p:nvPr/>
        </p:nvSpPr>
        <p:spPr>
          <a:xfrm>
            <a:off x="31" y="2824500"/>
            <a:ext cx="7370400" cy="23190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0"/>
          <p:cNvSpPr/>
          <p:nvPr/>
        </p:nvSpPr>
        <p:spPr>
          <a:xfrm flipH="1">
            <a:off x="3582600" y="1550700"/>
            <a:ext cx="5561400" cy="35928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0"/>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0"/>
          <p:cNvSpPr txBox="1"/>
          <p:nvPr>
            <p:ph idx="1" type="body"/>
          </p:nvPr>
        </p:nvSpPr>
        <p:spPr>
          <a:xfrm>
            <a:off x="328025" y="4163500"/>
            <a:ext cx="7415100" cy="605100"/>
          </a:xfrm>
          <a:prstGeom prst="rect">
            <a:avLst/>
          </a:prstGeom>
        </p:spPr>
        <p:txBody>
          <a:bodyPr anchorCtr="0" anchor="b"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08" name="Google Shape;108;p10"/>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hift">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1pPr>
            <a:lvl2pPr lvl="1">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2pPr>
            <a:lvl3pPr lvl="2">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3pPr>
            <a:lvl4pPr lvl="3">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4pPr>
            <a:lvl5pPr lvl="4">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5pPr>
            <a:lvl6pPr lvl="5">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6pPr>
            <a:lvl7pPr lvl="6">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7pPr>
            <a:lvl8pPr lvl="7">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8pPr>
            <a:lvl9pPr lvl="8">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9pPr>
          </a:lstStyle>
          <a:p/>
        </p:txBody>
      </p:sp>
      <p:sp>
        <p:nvSpPr>
          <p:cNvPr id="7" name="Google Shape;7;p1"/>
          <p:cNvSpPr txBox="1"/>
          <p:nvPr>
            <p:ph idx="1" type="body"/>
          </p:nvPr>
        </p:nvSpPr>
        <p:spPr>
          <a:xfrm>
            <a:off x="311700" y="1152475"/>
            <a:ext cx="8520600" cy="33912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Calibri"/>
              <a:buChar char="●"/>
              <a:defRPr sz="1300">
                <a:solidFill>
                  <a:schemeClr val="dk2"/>
                </a:solidFill>
                <a:latin typeface="Calibri"/>
                <a:ea typeface="Calibri"/>
                <a:cs typeface="Calibri"/>
                <a:sym typeface="Calibri"/>
              </a:defRPr>
            </a:lvl1pPr>
            <a:lvl2pPr indent="-298450" lvl="1" marL="9144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2pPr>
            <a:lvl3pPr indent="-298450" lvl="2" marL="13716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3pPr>
            <a:lvl4pPr indent="-298450" lvl="3" marL="18288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4pPr>
            <a:lvl5pPr indent="-298450" lvl="4" marL="22860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5pPr>
            <a:lvl6pPr indent="-298450" lvl="5" marL="27432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6pPr>
            <a:lvl7pPr indent="-298450" lvl="6" marL="32004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7pPr>
            <a:lvl8pPr indent="-298450" lvl="7" marL="36576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8pPr>
            <a:lvl9pPr indent="-298450" lvl="8" marL="41148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9pPr>
          </a:lstStyle>
          <a:p/>
        </p:txBody>
      </p:sp>
      <p:sp>
        <p:nvSpPr>
          <p:cNvPr id="8" name="Google Shape;8;p1"/>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Nunito"/>
                <a:ea typeface="Nunito"/>
                <a:cs typeface="Nunito"/>
                <a:sym typeface="Nunito"/>
              </a:defRPr>
            </a:lvl1pPr>
            <a:lvl2pPr lvl="1" algn="r">
              <a:buNone/>
              <a:defRPr sz="1000">
                <a:solidFill>
                  <a:schemeClr val="dk2"/>
                </a:solidFill>
                <a:latin typeface="Nunito"/>
                <a:ea typeface="Nunito"/>
                <a:cs typeface="Nunito"/>
                <a:sym typeface="Nunito"/>
              </a:defRPr>
            </a:lvl2pPr>
            <a:lvl3pPr lvl="2" algn="r">
              <a:buNone/>
              <a:defRPr sz="1000">
                <a:solidFill>
                  <a:schemeClr val="dk2"/>
                </a:solidFill>
                <a:latin typeface="Nunito"/>
                <a:ea typeface="Nunito"/>
                <a:cs typeface="Nunito"/>
                <a:sym typeface="Nunito"/>
              </a:defRPr>
            </a:lvl3pPr>
            <a:lvl4pPr lvl="3" algn="r">
              <a:buNone/>
              <a:defRPr sz="1000">
                <a:solidFill>
                  <a:schemeClr val="dk2"/>
                </a:solidFill>
                <a:latin typeface="Nunito"/>
                <a:ea typeface="Nunito"/>
                <a:cs typeface="Nunito"/>
                <a:sym typeface="Nunito"/>
              </a:defRPr>
            </a:lvl4pPr>
            <a:lvl5pPr lvl="4" algn="r">
              <a:buNone/>
              <a:defRPr sz="1000">
                <a:solidFill>
                  <a:schemeClr val="dk2"/>
                </a:solidFill>
                <a:latin typeface="Nunito"/>
                <a:ea typeface="Nunito"/>
                <a:cs typeface="Nunito"/>
                <a:sym typeface="Nunito"/>
              </a:defRPr>
            </a:lvl5pPr>
            <a:lvl6pPr lvl="5" algn="r">
              <a:buNone/>
              <a:defRPr sz="1000">
                <a:solidFill>
                  <a:schemeClr val="dk2"/>
                </a:solidFill>
                <a:latin typeface="Nunito"/>
                <a:ea typeface="Nunito"/>
                <a:cs typeface="Nunito"/>
                <a:sym typeface="Nunito"/>
              </a:defRPr>
            </a:lvl6pPr>
            <a:lvl7pPr lvl="6" algn="r">
              <a:buNone/>
              <a:defRPr sz="1000">
                <a:solidFill>
                  <a:schemeClr val="dk2"/>
                </a:solidFill>
                <a:latin typeface="Nunito"/>
                <a:ea typeface="Nunito"/>
                <a:cs typeface="Nunito"/>
                <a:sym typeface="Nunito"/>
              </a:defRPr>
            </a:lvl7pPr>
            <a:lvl8pPr lvl="7" algn="r">
              <a:buNone/>
              <a:defRPr sz="1000">
                <a:solidFill>
                  <a:schemeClr val="dk2"/>
                </a:solidFill>
                <a:latin typeface="Nunito"/>
                <a:ea typeface="Nunito"/>
                <a:cs typeface="Nunito"/>
                <a:sym typeface="Nunito"/>
              </a:defRPr>
            </a:lvl8pPr>
            <a:lvl9pPr lvl="8" algn="r">
              <a:buNone/>
              <a:defRPr sz="10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6.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png"/><Relationship Id="rId5" Type="http://schemas.openxmlformats.org/officeDocument/2006/relationships/image" Target="../media/image7.png"/><Relationship Id="rId6" Type="http://schemas.openxmlformats.org/officeDocument/2006/relationships/image" Target="../media/image4.png"/><Relationship Id="rId7" Type="http://schemas.openxmlformats.org/officeDocument/2006/relationships/image" Target="../media/image17.png"/><Relationship Id="rId8" Type="http://schemas.openxmlformats.org/officeDocument/2006/relationships/image" Target="../media/image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5.png"/><Relationship Id="rId4" Type="http://schemas.openxmlformats.org/officeDocument/2006/relationships/image" Target="../media/image1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hyperlink" Target="https://github.com/htmw/F2025-Async/wiki"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5.png"/><Relationship Id="rId4" Type="http://schemas.openxmlformats.org/officeDocument/2006/relationships/image" Target="../media/image24.png"/><Relationship Id="rId9" Type="http://schemas.openxmlformats.org/officeDocument/2006/relationships/image" Target="../media/image21.png"/><Relationship Id="rId5" Type="http://schemas.openxmlformats.org/officeDocument/2006/relationships/image" Target="../media/image23.png"/><Relationship Id="rId6" Type="http://schemas.openxmlformats.org/officeDocument/2006/relationships/image" Target="../media/image16.png"/><Relationship Id="rId7" Type="http://schemas.openxmlformats.org/officeDocument/2006/relationships/image" Target="../media/image22.png"/><Relationship Id="rId8" Type="http://schemas.openxmlformats.org/officeDocument/2006/relationships/image" Target="../media/image1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13"/>
          <p:cNvSpPr txBox="1"/>
          <p:nvPr>
            <p:ph type="ctrTitle"/>
          </p:nvPr>
        </p:nvSpPr>
        <p:spPr>
          <a:xfrm>
            <a:off x="1858703" y="1822833"/>
            <a:ext cx="5361300" cy="14481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solidFill>
                  <a:srgbClr val="000000"/>
                </a:solidFill>
              </a:rPr>
              <a:t>Curated For You By You</a:t>
            </a:r>
            <a:endParaRPr>
              <a:solidFill>
                <a:srgbClr val="000000"/>
              </a:solidFill>
            </a:endParaRPr>
          </a:p>
        </p:txBody>
      </p:sp>
      <p:sp>
        <p:nvSpPr>
          <p:cNvPr id="129" name="Google Shape;129;p13"/>
          <p:cNvSpPr txBox="1"/>
          <p:nvPr>
            <p:ph idx="1" type="subTitle"/>
          </p:nvPr>
        </p:nvSpPr>
        <p:spPr>
          <a:xfrm>
            <a:off x="1858700" y="3413158"/>
            <a:ext cx="5361300" cy="52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solidFill>
                  <a:schemeClr val="dk2"/>
                </a:solidFill>
              </a:rPr>
              <a:t>Team : Cache Me If You Can</a:t>
            </a:r>
            <a:endParaRPr>
              <a:solidFill>
                <a:schemeClr val="dk2"/>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22"/>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MVP Feature Prioritization</a:t>
            </a:r>
            <a:endParaRPr/>
          </a:p>
        </p:txBody>
      </p:sp>
      <p:sp>
        <p:nvSpPr>
          <p:cNvPr id="199" name="Google Shape;199;p22"/>
          <p:cNvSpPr txBox="1"/>
          <p:nvPr>
            <p:ph idx="1" type="body"/>
          </p:nvPr>
        </p:nvSpPr>
        <p:spPr>
          <a:xfrm>
            <a:off x="727650" y="1800200"/>
            <a:ext cx="7688700" cy="2569500"/>
          </a:xfrm>
          <a:prstGeom prst="rect">
            <a:avLst/>
          </a:prstGeom>
        </p:spPr>
        <p:txBody>
          <a:bodyPr anchorCtr="0" anchor="t" bIns="91425" lIns="91425" spcFirstLastPara="1" rIns="91425" wrap="square" tIns="91425">
            <a:noAutofit/>
          </a:bodyPr>
          <a:lstStyle/>
          <a:p>
            <a:pPr indent="-311150" lvl="0" marL="457200" rtl="0" algn="l">
              <a:lnSpc>
                <a:spcPct val="95000"/>
              </a:lnSpc>
              <a:spcBef>
                <a:spcPts val="1200"/>
              </a:spcBef>
              <a:spcAft>
                <a:spcPts val="0"/>
              </a:spcAft>
              <a:buClr>
                <a:srgbClr val="000000"/>
              </a:buClr>
              <a:buSzPts val="1300"/>
              <a:buFont typeface="Arial"/>
              <a:buChar char="●"/>
            </a:pPr>
            <a:r>
              <a:rPr b="1" lang="en">
                <a:solidFill>
                  <a:srgbClr val="000000"/>
                </a:solidFill>
              </a:rPr>
              <a:t>Feature Name:</a:t>
            </a:r>
            <a:r>
              <a:rPr lang="en">
                <a:solidFill>
                  <a:srgbClr val="000000"/>
                </a:solidFill>
              </a:rPr>
              <a:t> Location and Genre Based Search</a:t>
            </a:r>
            <a:br>
              <a:rPr lang="en">
                <a:solidFill>
                  <a:srgbClr val="000000"/>
                </a:solidFill>
              </a:rPr>
            </a:br>
            <a:endParaRPr>
              <a:solidFill>
                <a:srgbClr val="000000"/>
              </a:solidFill>
            </a:endParaRPr>
          </a:p>
          <a:p>
            <a:pPr indent="-311150" lvl="1" marL="914400" rtl="0" algn="l">
              <a:lnSpc>
                <a:spcPct val="95000"/>
              </a:lnSpc>
              <a:spcBef>
                <a:spcPts val="0"/>
              </a:spcBef>
              <a:spcAft>
                <a:spcPts val="0"/>
              </a:spcAft>
              <a:buClr>
                <a:srgbClr val="000000"/>
              </a:buClr>
              <a:buSzPts val="1300"/>
              <a:buChar char="○"/>
            </a:pPr>
            <a:r>
              <a:rPr lang="en" sz="1300">
                <a:solidFill>
                  <a:srgbClr val="000000"/>
                </a:solidFill>
              </a:rPr>
              <a:t>Purpose: Searching Capabilities for Music Artist</a:t>
            </a:r>
            <a:endParaRPr sz="1300">
              <a:solidFill>
                <a:srgbClr val="000000"/>
              </a:solidFill>
            </a:endParaRPr>
          </a:p>
          <a:p>
            <a:pPr indent="-311150" lvl="1" marL="914400" rtl="0" algn="l">
              <a:lnSpc>
                <a:spcPct val="95000"/>
              </a:lnSpc>
              <a:spcBef>
                <a:spcPts val="0"/>
              </a:spcBef>
              <a:spcAft>
                <a:spcPts val="0"/>
              </a:spcAft>
              <a:buClr>
                <a:srgbClr val="000000"/>
              </a:buClr>
              <a:buSzPts val="1300"/>
              <a:buChar char="○"/>
            </a:pPr>
            <a:r>
              <a:rPr lang="en" sz="1300">
                <a:solidFill>
                  <a:srgbClr val="000000"/>
                </a:solidFill>
              </a:rPr>
              <a:t>User story: As a User, I want to search for artists using a specific location and music genre, so that when I complete the search, I’m provided with a list of artists who are from that location and perform that genre. </a:t>
            </a:r>
            <a:br>
              <a:rPr lang="en" sz="1300">
                <a:solidFill>
                  <a:srgbClr val="000000"/>
                </a:solidFill>
              </a:rPr>
            </a:br>
            <a:endParaRPr sz="1300">
              <a:solidFill>
                <a:srgbClr val="000000"/>
              </a:solidFill>
            </a:endParaRPr>
          </a:p>
          <a:p>
            <a:pPr indent="-311150" lvl="0" marL="457200" rtl="0" algn="l">
              <a:lnSpc>
                <a:spcPct val="95000"/>
              </a:lnSpc>
              <a:spcBef>
                <a:spcPts val="0"/>
              </a:spcBef>
              <a:spcAft>
                <a:spcPts val="0"/>
              </a:spcAft>
              <a:buClr>
                <a:srgbClr val="000000"/>
              </a:buClr>
              <a:buSzPts val="1300"/>
              <a:buFont typeface="Arial"/>
              <a:buChar char="●"/>
            </a:pPr>
            <a:r>
              <a:rPr b="1" lang="en">
                <a:solidFill>
                  <a:srgbClr val="000000"/>
                </a:solidFill>
              </a:rPr>
              <a:t>Feature Name:</a:t>
            </a:r>
            <a:r>
              <a:rPr lang="en">
                <a:solidFill>
                  <a:srgbClr val="000000"/>
                </a:solidFill>
              </a:rPr>
              <a:t> Artist Music Listing</a:t>
            </a:r>
            <a:br>
              <a:rPr lang="en">
                <a:solidFill>
                  <a:srgbClr val="000000"/>
                </a:solidFill>
              </a:rPr>
            </a:br>
            <a:endParaRPr>
              <a:solidFill>
                <a:srgbClr val="000000"/>
              </a:solidFill>
            </a:endParaRPr>
          </a:p>
          <a:p>
            <a:pPr indent="-311150" lvl="1" marL="914400" rtl="0" algn="l">
              <a:lnSpc>
                <a:spcPct val="95000"/>
              </a:lnSpc>
              <a:spcBef>
                <a:spcPts val="0"/>
              </a:spcBef>
              <a:spcAft>
                <a:spcPts val="0"/>
              </a:spcAft>
              <a:buClr>
                <a:srgbClr val="000000"/>
              </a:buClr>
              <a:buSzPts val="1300"/>
              <a:buChar char="○"/>
            </a:pPr>
            <a:r>
              <a:rPr lang="en" sz="1300">
                <a:solidFill>
                  <a:srgbClr val="000000"/>
                </a:solidFill>
              </a:rPr>
              <a:t>Purpose: Provide Artist Music Collection</a:t>
            </a:r>
            <a:endParaRPr sz="1300">
              <a:solidFill>
                <a:srgbClr val="000000"/>
              </a:solidFill>
            </a:endParaRPr>
          </a:p>
          <a:p>
            <a:pPr indent="-311150" lvl="1" marL="914400" rtl="0" algn="l">
              <a:lnSpc>
                <a:spcPct val="95000"/>
              </a:lnSpc>
              <a:spcBef>
                <a:spcPts val="0"/>
              </a:spcBef>
              <a:spcAft>
                <a:spcPts val="0"/>
              </a:spcAft>
              <a:buClr>
                <a:srgbClr val="000000"/>
              </a:buClr>
              <a:buSzPts val="1300"/>
              <a:buChar char="○"/>
            </a:pPr>
            <a:r>
              <a:rPr lang="en" sz="1300">
                <a:solidFill>
                  <a:srgbClr val="000000"/>
                </a:solidFill>
              </a:rPr>
              <a:t>User story: As a User, when I search an artist using the application, I want to be able to click on an artist, so that I can see their discography</a:t>
            </a:r>
            <a:br>
              <a:rPr lang="en" sz="1300">
                <a:solidFill>
                  <a:srgbClr val="000000"/>
                </a:solidFill>
              </a:rPr>
            </a:br>
            <a:endParaRPr sz="13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3"/>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Algorithms:</a:t>
            </a:r>
            <a:endParaRPr/>
          </a:p>
        </p:txBody>
      </p:sp>
      <p:sp>
        <p:nvSpPr>
          <p:cNvPr id="205" name="Google Shape;205;p23"/>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Entity Resolution / Deduplication: cleaning and removing dupes from our corpus of data</a:t>
            </a:r>
            <a:endParaRPr/>
          </a:p>
          <a:p>
            <a:pPr indent="0" lvl="0" marL="0" rtl="0" algn="l">
              <a:spcBef>
                <a:spcPts val="1200"/>
              </a:spcBef>
              <a:spcAft>
                <a:spcPts val="0"/>
              </a:spcAft>
              <a:buNone/>
            </a:pPr>
            <a:r>
              <a:rPr lang="en"/>
              <a:t>Hybrid Ranking (RRF): merging tables of similar genres on location proximity and popularity</a:t>
            </a:r>
            <a:endParaRPr/>
          </a:p>
          <a:p>
            <a:pPr indent="0" lvl="0" marL="0" rtl="0" algn="l">
              <a:spcBef>
                <a:spcPts val="1200"/>
              </a:spcBef>
              <a:spcAft>
                <a:spcPts val="1200"/>
              </a:spcAft>
              <a:buNone/>
            </a:pPr>
            <a:r>
              <a:rPr lang="en"/>
              <a:t>Inverted Index: classic search engine implementation, used to search for band name, genre, location, and/or description</a:t>
            </a:r>
            <a:endParaRPr/>
          </a:p>
        </p:txBody>
      </p:sp>
      <p:sp>
        <p:nvSpPr>
          <p:cNvPr id="206" name="Google Shape;206;p23"/>
          <p:cNvSpPr txBox="1"/>
          <p:nvPr/>
        </p:nvSpPr>
        <p:spPr>
          <a:xfrm>
            <a:off x="8229600" y="307425"/>
            <a:ext cx="9144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dk2"/>
                </a:solidFill>
                <a:latin typeface="Calibri"/>
                <a:ea typeface="Calibri"/>
                <a:cs typeface="Calibri"/>
                <a:sym typeface="Calibri"/>
              </a:rPr>
              <a:t>CM</a:t>
            </a:r>
            <a:endParaRPr sz="1300">
              <a:solidFill>
                <a:schemeClr val="dk2"/>
              </a:solidFill>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24"/>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Backend REST API</a:t>
            </a:r>
            <a:endParaRPr/>
          </a:p>
        </p:txBody>
      </p:sp>
      <p:sp>
        <p:nvSpPr>
          <p:cNvPr id="212" name="Google Shape;212;p24"/>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The heart of the backend is a REST API that’s queryable through HTTP GET requests. Data is accessed from our local repository of artists and then transformed into a JSON payload.</a:t>
            </a:r>
            <a:endParaRPr/>
          </a:p>
          <a:p>
            <a:pPr indent="0" lvl="0" marL="0" rtl="0" algn="l">
              <a:spcBef>
                <a:spcPts val="1200"/>
              </a:spcBef>
              <a:spcAft>
                <a:spcPts val="0"/>
              </a:spcAft>
              <a:buNone/>
            </a:pPr>
            <a:r>
              <a:rPr lang="en"/>
              <a:t>Our two endpoints at the moment are:</a:t>
            </a:r>
            <a:endParaRPr/>
          </a:p>
          <a:p>
            <a:pPr indent="0" lvl="0" marL="0" rtl="0" algn="l">
              <a:spcBef>
                <a:spcPts val="1200"/>
              </a:spcBef>
              <a:spcAft>
                <a:spcPts val="1200"/>
              </a:spcAft>
              <a:buNone/>
            </a:pPr>
            <a:r>
              <a:rPr i="1" lang="en"/>
              <a:t>/artists/genre</a:t>
            </a:r>
            <a:br>
              <a:rPr i="1" lang="en"/>
            </a:br>
            <a:r>
              <a:rPr lang="en"/>
              <a:t>and</a:t>
            </a:r>
            <a:br>
              <a:rPr lang="en"/>
            </a:br>
            <a:r>
              <a:rPr i="1" lang="en"/>
              <a:t>/artists/city</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25"/>
          <p:cNvSpPr txBox="1"/>
          <p:nvPr>
            <p:ph type="title"/>
          </p:nvPr>
        </p:nvSpPr>
        <p:spPr>
          <a:xfrm>
            <a:off x="468700" y="22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API Request </a:t>
            </a:r>
            <a:endParaRPr/>
          </a:p>
        </p:txBody>
      </p:sp>
      <p:pic>
        <p:nvPicPr>
          <p:cNvPr id="218" name="Google Shape;218;p25"/>
          <p:cNvPicPr preferRelativeResize="0"/>
          <p:nvPr/>
        </p:nvPicPr>
        <p:blipFill>
          <a:blip r:embed="rId3">
            <a:alphaModFix/>
          </a:blip>
          <a:stretch>
            <a:fillRect/>
          </a:stretch>
        </p:blipFill>
        <p:spPr>
          <a:xfrm>
            <a:off x="1695250" y="1045150"/>
            <a:ext cx="4082648" cy="362082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pic>
        <p:nvPicPr>
          <p:cNvPr id="223" name="Google Shape;223;p26"/>
          <p:cNvPicPr preferRelativeResize="0"/>
          <p:nvPr/>
        </p:nvPicPr>
        <p:blipFill>
          <a:blip r:embed="rId3">
            <a:alphaModFix/>
          </a:blip>
          <a:stretch>
            <a:fillRect/>
          </a:stretch>
        </p:blipFill>
        <p:spPr>
          <a:xfrm>
            <a:off x="1283325" y="1015400"/>
            <a:ext cx="5227500" cy="3847476"/>
          </a:xfrm>
          <a:prstGeom prst="rect">
            <a:avLst/>
          </a:prstGeom>
          <a:noFill/>
          <a:ln>
            <a:noFill/>
          </a:ln>
        </p:spPr>
      </p:pic>
      <p:sp>
        <p:nvSpPr>
          <p:cNvPr id="224" name="Google Shape;224;p26"/>
          <p:cNvSpPr txBox="1"/>
          <p:nvPr/>
        </p:nvSpPr>
        <p:spPr>
          <a:xfrm>
            <a:off x="494225" y="368900"/>
            <a:ext cx="48345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000">
                <a:solidFill>
                  <a:schemeClr val="lt1"/>
                </a:solidFill>
                <a:latin typeface="Nunito"/>
                <a:ea typeface="Nunito"/>
                <a:cs typeface="Nunito"/>
                <a:sym typeface="Nunito"/>
              </a:rPr>
              <a:t>API Example</a:t>
            </a:r>
            <a:endParaRPr sz="3000">
              <a:solidFill>
                <a:schemeClr val="lt1"/>
              </a:solidFill>
              <a:latin typeface="Nunito"/>
              <a:ea typeface="Nunito"/>
              <a:cs typeface="Nunito"/>
              <a:sym typeface="Nuni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27"/>
          <p:cNvSpPr txBox="1"/>
          <p:nvPr>
            <p:ph type="title"/>
          </p:nvPr>
        </p:nvSpPr>
        <p:spPr>
          <a:xfrm>
            <a:off x="468700" y="22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Frontend Search</a:t>
            </a:r>
            <a:endParaRPr/>
          </a:p>
        </p:txBody>
      </p:sp>
      <p:pic>
        <p:nvPicPr>
          <p:cNvPr id="230" name="Google Shape;230;p27" title="Untitled.jpg"/>
          <p:cNvPicPr preferRelativeResize="0"/>
          <p:nvPr/>
        </p:nvPicPr>
        <p:blipFill>
          <a:blip r:embed="rId3">
            <a:alphaModFix/>
          </a:blip>
          <a:stretch>
            <a:fillRect/>
          </a:stretch>
        </p:blipFill>
        <p:spPr>
          <a:xfrm>
            <a:off x="371050" y="742500"/>
            <a:ext cx="8374973" cy="413030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28"/>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Technical Implementation </a:t>
            </a:r>
            <a:endParaRPr/>
          </a:p>
        </p:txBody>
      </p:sp>
      <p:sp>
        <p:nvSpPr>
          <p:cNvPr id="236" name="Google Shape;236;p28"/>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Platform / </a:t>
            </a:r>
            <a:r>
              <a:rPr lang="en"/>
              <a:t>Technology: </a:t>
            </a:r>
            <a:endParaRPr/>
          </a:p>
          <a:p>
            <a:pPr indent="0" lvl="0" marL="0" rtl="0" algn="l">
              <a:spcBef>
                <a:spcPts val="1200"/>
              </a:spcBef>
              <a:spcAft>
                <a:spcPts val="0"/>
              </a:spcAft>
              <a:buNone/>
            </a:pPr>
            <a:r>
              <a:rPr lang="en"/>
              <a:t>Backend- Python, FastAPI, uvicorn</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
              <a:t>Frontend- React, TypeScript, Material.UI (CSS)</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lang="en"/>
              <a:t>3rd Party APIs : Spotify API, Music Brainz API, EveryNoise.com</a:t>
            </a:r>
            <a:endParaRPr/>
          </a:p>
        </p:txBody>
      </p:sp>
      <p:pic>
        <p:nvPicPr>
          <p:cNvPr id="237" name="Google Shape;237;p28"/>
          <p:cNvPicPr preferRelativeResize="0"/>
          <p:nvPr/>
        </p:nvPicPr>
        <p:blipFill>
          <a:blip r:embed="rId3">
            <a:alphaModFix/>
          </a:blip>
          <a:stretch>
            <a:fillRect/>
          </a:stretch>
        </p:blipFill>
        <p:spPr>
          <a:xfrm>
            <a:off x="4231400" y="2161000"/>
            <a:ext cx="564600" cy="564600"/>
          </a:xfrm>
          <a:prstGeom prst="rect">
            <a:avLst/>
          </a:prstGeom>
          <a:noFill/>
          <a:ln>
            <a:noFill/>
          </a:ln>
        </p:spPr>
      </p:pic>
      <p:pic>
        <p:nvPicPr>
          <p:cNvPr id="238" name="Google Shape;238;p28"/>
          <p:cNvPicPr preferRelativeResize="0"/>
          <p:nvPr/>
        </p:nvPicPr>
        <p:blipFill>
          <a:blip r:embed="rId4">
            <a:alphaModFix/>
          </a:blip>
          <a:stretch>
            <a:fillRect/>
          </a:stretch>
        </p:blipFill>
        <p:spPr>
          <a:xfrm>
            <a:off x="4231400" y="2854050"/>
            <a:ext cx="564600" cy="564600"/>
          </a:xfrm>
          <a:prstGeom prst="rect">
            <a:avLst/>
          </a:prstGeom>
          <a:noFill/>
          <a:ln>
            <a:noFill/>
          </a:ln>
        </p:spPr>
      </p:pic>
      <p:pic>
        <p:nvPicPr>
          <p:cNvPr id="239" name="Google Shape;239;p28"/>
          <p:cNvPicPr preferRelativeResize="0"/>
          <p:nvPr/>
        </p:nvPicPr>
        <p:blipFill>
          <a:blip r:embed="rId5">
            <a:alphaModFix/>
          </a:blip>
          <a:stretch>
            <a:fillRect/>
          </a:stretch>
        </p:blipFill>
        <p:spPr>
          <a:xfrm>
            <a:off x="5311813" y="2854046"/>
            <a:ext cx="564598" cy="564598"/>
          </a:xfrm>
          <a:prstGeom prst="rect">
            <a:avLst/>
          </a:prstGeom>
          <a:noFill/>
          <a:ln>
            <a:noFill/>
          </a:ln>
        </p:spPr>
      </p:pic>
      <p:pic>
        <p:nvPicPr>
          <p:cNvPr id="240" name="Google Shape;240;p28"/>
          <p:cNvPicPr preferRelativeResize="0"/>
          <p:nvPr/>
        </p:nvPicPr>
        <p:blipFill>
          <a:blip r:embed="rId6">
            <a:alphaModFix/>
          </a:blip>
          <a:stretch>
            <a:fillRect/>
          </a:stretch>
        </p:blipFill>
        <p:spPr>
          <a:xfrm>
            <a:off x="5876403" y="3825416"/>
            <a:ext cx="514525" cy="514550"/>
          </a:xfrm>
          <a:prstGeom prst="rect">
            <a:avLst/>
          </a:prstGeom>
          <a:noFill/>
          <a:ln>
            <a:noFill/>
          </a:ln>
        </p:spPr>
      </p:pic>
      <p:pic>
        <p:nvPicPr>
          <p:cNvPr id="241" name="Google Shape;241;p28"/>
          <p:cNvPicPr preferRelativeResize="0"/>
          <p:nvPr/>
        </p:nvPicPr>
        <p:blipFill>
          <a:blip r:embed="rId7">
            <a:alphaModFix/>
          </a:blip>
          <a:stretch>
            <a:fillRect/>
          </a:stretch>
        </p:blipFill>
        <p:spPr>
          <a:xfrm>
            <a:off x="6801240" y="3825428"/>
            <a:ext cx="514525" cy="514525"/>
          </a:xfrm>
          <a:prstGeom prst="rect">
            <a:avLst/>
          </a:prstGeom>
          <a:noFill/>
          <a:ln>
            <a:noFill/>
          </a:ln>
        </p:spPr>
      </p:pic>
      <p:pic>
        <p:nvPicPr>
          <p:cNvPr id="242" name="Google Shape;242;p28"/>
          <p:cNvPicPr preferRelativeResize="0"/>
          <p:nvPr/>
        </p:nvPicPr>
        <p:blipFill>
          <a:blip r:embed="rId8">
            <a:alphaModFix/>
          </a:blip>
          <a:stretch>
            <a:fillRect/>
          </a:stretch>
        </p:blipFill>
        <p:spPr>
          <a:xfrm>
            <a:off x="7726100" y="3800388"/>
            <a:ext cx="564600" cy="564600"/>
          </a:xfrm>
          <a:prstGeom prst="rect">
            <a:avLst/>
          </a:prstGeom>
          <a:noFill/>
          <a:ln>
            <a:noFill/>
          </a:ln>
        </p:spPr>
      </p:pic>
      <p:pic>
        <p:nvPicPr>
          <p:cNvPr id="243" name="Google Shape;243;p28"/>
          <p:cNvPicPr preferRelativeResize="0"/>
          <p:nvPr/>
        </p:nvPicPr>
        <p:blipFill>
          <a:blip r:embed="rId9">
            <a:alphaModFix/>
          </a:blip>
          <a:stretch>
            <a:fillRect/>
          </a:stretch>
        </p:blipFill>
        <p:spPr>
          <a:xfrm>
            <a:off x="6392220" y="2854050"/>
            <a:ext cx="564600" cy="5646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29"/>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Architecture</a:t>
            </a:r>
            <a:r>
              <a:rPr lang="en"/>
              <a:t> Diagram</a:t>
            </a:r>
            <a:endParaRPr/>
          </a:p>
        </p:txBody>
      </p:sp>
      <p:sp>
        <p:nvSpPr>
          <p:cNvPr id="249" name="Google Shape;249;p29"/>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50" name="Google Shape;250;p29"/>
          <p:cNvPicPr preferRelativeResize="0"/>
          <p:nvPr/>
        </p:nvPicPr>
        <p:blipFill>
          <a:blip r:embed="rId3">
            <a:alphaModFix/>
          </a:blip>
          <a:stretch>
            <a:fillRect/>
          </a:stretch>
        </p:blipFill>
        <p:spPr>
          <a:xfrm>
            <a:off x="521300" y="1447650"/>
            <a:ext cx="8101402" cy="32793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30"/>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Sprint 1 Backlog</a:t>
            </a:r>
            <a:endParaRPr/>
          </a:p>
        </p:txBody>
      </p:sp>
      <p:sp>
        <p:nvSpPr>
          <p:cNvPr id="256" name="Google Shape;256;p30"/>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57" name="Google Shape;257;p30"/>
          <p:cNvPicPr preferRelativeResize="0"/>
          <p:nvPr/>
        </p:nvPicPr>
        <p:blipFill>
          <a:blip r:embed="rId3">
            <a:alphaModFix/>
          </a:blip>
          <a:stretch>
            <a:fillRect/>
          </a:stretch>
        </p:blipFill>
        <p:spPr>
          <a:xfrm>
            <a:off x="845025" y="1990714"/>
            <a:ext cx="7453950" cy="20190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31"/>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Burndown Chart</a:t>
            </a:r>
            <a:endParaRPr/>
          </a:p>
        </p:txBody>
      </p:sp>
      <p:sp>
        <p:nvSpPr>
          <p:cNvPr id="263" name="Google Shape;263;p31"/>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64" name="Google Shape;264;p31"/>
          <p:cNvPicPr preferRelativeResize="0"/>
          <p:nvPr/>
        </p:nvPicPr>
        <p:blipFill>
          <a:blip r:embed="rId3">
            <a:alphaModFix/>
          </a:blip>
          <a:stretch>
            <a:fillRect/>
          </a:stretch>
        </p:blipFill>
        <p:spPr>
          <a:xfrm>
            <a:off x="819150" y="1990725"/>
            <a:ext cx="7505700" cy="135339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14"/>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Agenda</a:t>
            </a:r>
            <a:endParaRPr/>
          </a:p>
        </p:txBody>
      </p:sp>
      <p:sp>
        <p:nvSpPr>
          <p:cNvPr id="135" name="Google Shape;135;p14"/>
          <p:cNvSpPr txBox="1"/>
          <p:nvPr>
            <p:ph idx="1" type="body"/>
          </p:nvPr>
        </p:nvSpPr>
        <p:spPr>
          <a:xfrm>
            <a:off x="846000" y="1405500"/>
            <a:ext cx="7505700" cy="2448000"/>
          </a:xfrm>
          <a:prstGeom prst="rect">
            <a:avLst/>
          </a:prstGeom>
        </p:spPr>
        <p:txBody>
          <a:bodyPr anchorCtr="0" anchor="t" bIns="91425" lIns="91425" spcFirstLastPara="1" rIns="91425" wrap="square" tIns="91425">
            <a:normAutofit fontScale="55000" lnSpcReduction="20000"/>
          </a:bodyPr>
          <a:lstStyle/>
          <a:p>
            <a:pPr indent="-277495" lvl="0" marL="457200" rtl="0" algn="l">
              <a:spcBef>
                <a:spcPts val="0"/>
              </a:spcBef>
              <a:spcAft>
                <a:spcPts val="0"/>
              </a:spcAft>
              <a:buClr>
                <a:srgbClr val="000000"/>
              </a:buClr>
              <a:buSzPct val="100000"/>
              <a:buChar char="●"/>
            </a:pPr>
            <a:r>
              <a:rPr lang="en" sz="1400">
                <a:solidFill>
                  <a:srgbClr val="000000"/>
                </a:solidFill>
              </a:rPr>
              <a:t>Team Member Roles and Responsibilities **</a:t>
            </a:r>
            <a:endParaRPr sz="1400">
              <a:solidFill>
                <a:srgbClr val="000000"/>
              </a:solidFill>
            </a:endParaRPr>
          </a:p>
          <a:p>
            <a:pPr indent="-277495" lvl="0" marL="457200" rtl="0" algn="l">
              <a:spcBef>
                <a:spcPts val="0"/>
              </a:spcBef>
              <a:spcAft>
                <a:spcPts val="0"/>
              </a:spcAft>
              <a:buClr>
                <a:srgbClr val="000000"/>
              </a:buClr>
              <a:buSzPct val="100000"/>
              <a:buChar char="●"/>
            </a:pPr>
            <a:r>
              <a:rPr lang="en" sz="1400">
                <a:solidFill>
                  <a:srgbClr val="000000"/>
                </a:solidFill>
              </a:rPr>
              <a:t>Improvements from Feedback </a:t>
            </a:r>
            <a:endParaRPr sz="1400">
              <a:solidFill>
                <a:srgbClr val="000000"/>
              </a:solidFill>
            </a:endParaRPr>
          </a:p>
          <a:p>
            <a:pPr indent="-277495" lvl="0" marL="457200" rtl="0" algn="l">
              <a:spcBef>
                <a:spcPts val="0"/>
              </a:spcBef>
              <a:spcAft>
                <a:spcPts val="0"/>
              </a:spcAft>
              <a:buClr>
                <a:srgbClr val="000000"/>
              </a:buClr>
              <a:buSzPct val="100000"/>
              <a:buChar char="●"/>
            </a:pPr>
            <a:r>
              <a:rPr lang="en" sz="1400">
                <a:solidFill>
                  <a:srgbClr val="000000"/>
                </a:solidFill>
              </a:rPr>
              <a:t>Project Description **</a:t>
            </a:r>
            <a:endParaRPr sz="1400">
              <a:solidFill>
                <a:srgbClr val="000000"/>
              </a:solidFill>
            </a:endParaRPr>
          </a:p>
          <a:p>
            <a:pPr indent="-277495" lvl="0" marL="457200" rtl="0" algn="l">
              <a:spcBef>
                <a:spcPts val="0"/>
              </a:spcBef>
              <a:spcAft>
                <a:spcPts val="0"/>
              </a:spcAft>
              <a:buClr>
                <a:srgbClr val="000000"/>
              </a:buClr>
              <a:buSzPct val="100000"/>
              <a:buChar char="●"/>
            </a:pPr>
            <a:r>
              <a:rPr lang="en" sz="1400">
                <a:solidFill>
                  <a:srgbClr val="000000"/>
                </a:solidFill>
              </a:rPr>
              <a:t>Team Working Agreement**</a:t>
            </a:r>
            <a:endParaRPr sz="1400">
              <a:solidFill>
                <a:srgbClr val="000000"/>
              </a:solidFill>
            </a:endParaRPr>
          </a:p>
          <a:p>
            <a:pPr indent="-277495" lvl="0" marL="457200" rtl="0" algn="l">
              <a:spcBef>
                <a:spcPts val="0"/>
              </a:spcBef>
              <a:spcAft>
                <a:spcPts val="0"/>
              </a:spcAft>
              <a:buClr>
                <a:srgbClr val="000000"/>
              </a:buClr>
              <a:buSzPct val="100000"/>
              <a:buChar char="●"/>
            </a:pPr>
            <a:r>
              <a:rPr lang="en" sz="1400">
                <a:solidFill>
                  <a:srgbClr val="000000"/>
                </a:solidFill>
              </a:rPr>
              <a:t>Personas</a:t>
            </a:r>
            <a:endParaRPr sz="1400">
              <a:solidFill>
                <a:srgbClr val="000000"/>
              </a:solidFill>
            </a:endParaRPr>
          </a:p>
          <a:p>
            <a:pPr indent="-277495" lvl="0" marL="457200" rtl="0" algn="l">
              <a:spcBef>
                <a:spcPts val="0"/>
              </a:spcBef>
              <a:spcAft>
                <a:spcPts val="0"/>
              </a:spcAft>
              <a:buClr>
                <a:srgbClr val="000000"/>
              </a:buClr>
              <a:buSzPct val="100000"/>
              <a:buChar char="●"/>
            </a:pPr>
            <a:r>
              <a:rPr lang="en" sz="1400">
                <a:solidFill>
                  <a:srgbClr val="000000"/>
                </a:solidFill>
              </a:rPr>
              <a:t>MVP</a:t>
            </a:r>
            <a:endParaRPr sz="1400">
              <a:solidFill>
                <a:srgbClr val="000000"/>
              </a:solidFill>
            </a:endParaRPr>
          </a:p>
          <a:p>
            <a:pPr indent="-277495" lvl="0" marL="457200" rtl="0" algn="l">
              <a:spcBef>
                <a:spcPts val="0"/>
              </a:spcBef>
              <a:spcAft>
                <a:spcPts val="0"/>
              </a:spcAft>
              <a:buClr>
                <a:srgbClr val="000000"/>
              </a:buClr>
              <a:buSzPct val="100000"/>
              <a:buChar char="●"/>
            </a:pPr>
            <a:r>
              <a:rPr lang="en" sz="1400">
                <a:solidFill>
                  <a:srgbClr val="000000"/>
                </a:solidFill>
              </a:rPr>
              <a:t>Algorithms</a:t>
            </a:r>
            <a:endParaRPr sz="1400">
              <a:solidFill>
                <a:srgbClr val="000000"/>
              </a:solidFill>
            </a:endParaRPr>
          </a:p>
          <a:p>
            <a:pPr indent="-277495" lvl="0" marL="457200" rtl="0" algn="l">
              <a:spcBef>
                <a:spcPts val="0"/>
              </a:spcBef>
              <a:spcAft>
                <a:spcPts val="0"/>
              </a:spcAft>
              <a:buClr>
                <a:srgbClr val="000000"/>
              </a:buClr>
              <a:buSzPct val="100000"/>
              <a:buChar char="●"/>
            </a:pPr>
            <a:r>
              <a:rPr lang="en" sz="1400">
                <a:solidFill>
                  <a:srgbClr val="000000"/>
                </a:solidFill>
              </a:rPr>
              <a:t>Rest API/Examples</a:t>
            </a:r>
            <a:endParaRPr sz="1400">
              <a:solidFill>
                <a:srgbClr val="000000"/>
              </a:solidFill>
            </a:endParaRPr>
          </a:p>
          <a:p>
            <a:pPr indent="-277495" lvl="0" marL="457200" rtl="0" algn="l">
              <a:spcBef>
                <a:spcPts val="0"/>
              </a:spcBef>
              <a:spcAft>
                <a:spcPts val="0"/>
              </a:spcAft>
              <a:buClr>
                <a:srgbClr val="000000"/>
              </a:buClr>
              <a:buSzPct val="100000"/>
              <a:buChar char="●"/>
            </a:pPr>
            <a:r>
              <a:rPr lang="en" sz="1400">
                <a:solidFill>
                  <a:srgbClr val="000000"/>
                </a:solidFill>
              </a:rPr>
              <a:t>Technologies</a:t>
            </a:r>
            <a:endParaRPr sz="1400">
              <a:solidFill>
                <a:srgbClr val="000000"/>
              </a:solidFill>
            </a:endParaRPr>
          </a:p>
          <a:p>
            <a:pPr indent="-277495" lvl="0" marL="457200" rtl="0" algn="l">
              <a:spcBef>
                <a:spcPts val="0"/>
              </a:spcBef>
              <a:spcAft>
                <a:spcPts val="0"/>
              </a:spcAft>
              <a:buClr>
                <a:srgbClr val="000000"/>
              </a:buClr>
              <a:buSzPct val="100000"/>
              <a:buChar char="●"/>
            </a:pPr>
            <a:r>
              <a:rPr lang="en" sz="1400">
                <a:solidFill>
                  <a:srgbClr val="000000"/>
                </a:solidFill>
              </a:rPr>
              <a:t>Diagrams</a:t>
            </a:r>
            <a:endParaRPr sz="1400">
              <a:solidFill>
                <a:srgbClr val="000000"/>
              </a:solidFill>
            </a:endParaRPr>
          </a:p>
          <a:p>
            <a:pPr indent="-277495" lvl="0" marL="457200" rtl="0" algn="l">
              <a:spcBef>
                <a:spcPts val="0"/>
              </a:spcBef>
              <a:spcAft>
                <a:spcPts val="0"/>
              </a:spcAft>
              <a:buClr>
                <a:srgbClr val="000000"/>
              </a:buClr>
              <a:buSzPct val="100000"/>
              <a:buChar char="●"/>
            </a:pPr>
            <a:r>
              <a:rPr lang="en" sz="1400">
                <a:solidFill>
                  <a:srgbClr val="000000"/>
                </a:solidFill>
              </a:rPr>
              <a:t>Product Backlog</a:t>
            </a:r>
            <a:endParaRPr sz="1400">
              <a:solidFill>
                <a:srgbClr val="000000"/>
              </a:solidFill>
            </a:endParaRPr>
          </a:p>
          <a:p>
            <a:pPr indent="-277495" lvl="0" marL="457200" rtl="0" algn="l">
              <a:spcBef>
                <a:spcPts val="0"/>
              </a:spcBef>
              <a:spcAft>
                <a:spcPts val="0"/>
              </a:spcAft>
              <a:buClr>
                <a:srgbClr val="000000"/>
              </a:buClr>
              <a:buSzPct val="100000"/>
              <a:buChar char="●"/>
            </a:pPr>
            <a:r>
              <a:rPr lang="en" sz="1400">
                <a:solidFill>
                  <a:srgbClr val="000000"/>
                </a:solidFill>
              </a:rPr>
              <a:t>Sprint 1 Backlog</a:t>
            </a:r>
            <a:endParaRPr sz="1400">
              <a:solidFill>
                <a:srgbClr val="000000"/>
              </a:solidFill>
            </a:endParaRPr>
          </a:p>
          <a:p>
            <a:pPr indent="-277495" lvl="0" marL="457200" rtl="0" algn="l">
              <a:spcBef>
                <a:spcPts val="0"/>
              </a:spcBef>
              <a:spcAft>
                <a:spcPts val="0"/>
              </a:spcAft>
              <a:buClr>
                <a:srgbClr val="000000"/>
              </a:buClr>
              <a:buSzPct val="100000"/>
              <a:buChar char="●"/>
            </a:pPr>
            <a:r>
              <a:rPr lang="en" sz="1400">
                <a:solidFill>
                  <a:srgbClr val="000000"/>
                </a:solidFill>
              </a:rPr>
              <a:t>Metrics </a:t>
            </a:r>
            <a:endParaRPr sz="1400">
              <a:solidFill>
                <a:srgbClr val="000000"/>
              </a:solidFill>
            </a:endParaRPr>
          </a:p>
          <a:p>
            <a:pPr indent="-277495" lvl="0" marL="457200" rtl="0" algn="l">
              <a:spcBef>
                <a:spcPts val="0"/>
              </a:spcBef>
              <a:spcAft>
                <a:spcPts val="0"/>
              </a:spcAft>
              <a:buClr>
                <a:srgbClr val="000000"/>
              </a:buClr>
              <a:buSzPct val="100000"/>
              <a:buChar char="●"/>
            </a:pPr>
            <a:r>
              <a:rPr lang="en" sz="1400">
                <a:solidFill>
                  <a:srgbClr val="000000"/>
                </a:solidFill>
              </a:rPr>
              <a:t>Retrospective</a:t>
            </a:r>
            <a:endParaRPr sz="1400">
              <a:solidFill>
                <a:srgbClr val="000000"/>
              </a:solidFill>
            </a:endParaRPr>
          </a:p>
          <a:p>
            <a:pPr indent="-277495" lvl="0" marL="457200" rtl="0" algn="l">
              <a:spcBef>
                <a:spcPts val="0"/>
              </a:spcBef>
              <a:spcAft>
                <a:spcPts val="0"/>
              </a:spcAft>
              <a:buClr>
                <a:srgbClr val="000000"/>
              </a:buClr>
              <a:buSzPct val="100000"/>
              <a:buChar char="●"/>
            </a:pPr>
            <a:r>
              <a:rPr lang="en" sz="1400">
                <a:solidFill>
                  <a:srgbClr val="000000"/>
                </a:solidFill>
              </a:rPr>
              <a:t>Sprint 2</a:t>
            </a:r>
            <a:endParaRPr sz="1400">
              <a:solidFill>
                <a:srgbClr val="000000"/>
              </a:solidFill>
            </a:endParaRPr>
          </a:p>
          <a:p>
            <a:pPr indent="-277495" lvl="0" marL="457200" rtl="0" algn="l">
              <a:spcBef>
                <a:spcPts val="0"/>
              </a:spcBef>
              <a:spcAft>
                <a:spcPts val="0"/>
              </a:spcAft>
              <a:buClr>
                <a:srgbClr val="000000"/>
              </a:buClr>
              <a:buSzPct val="100000"/>
              <a:buChar char="●"/>
            </a:pPr>
            <a:r>
              <a:rPr lang="en" sz="1400">
                <a:solidFill>
                  <a:srgbClr val="000000"/>
                </a:solidFill>
              </a:rPr>
              <a:t>Demo</a:t>
            </a:r>
            <a:endParaRPr sz="1400">
              <a:solidFill>
                <a:srgbClr val="000000"/>
              </a:solidFill>
            </a:endParaRPr>
          </a:p>
          <a:p>
            <a:pPr indent="-277495" lvl="0" marL="457200" rtl="0" algn="l">
              <a:spcBef>
                <a:spcPts val="0"/>
              </a:spcBef>
              <a:spcAft>
                <a:spcPts val="0"/>
              </a:spcAft>
              <a:buClr>
                <a:srgbClr val="000000"/>
              </a:buClr>
              <a:buSzPct val="100000"/>
              <a:buChar char="●"/>
            </a:pPr>
            <a:r>
              <a:rPr lang="en" sz="1400">
                <a:solidFill>
                  <a:srgbClr val="000000"/>
                </a:solidFill>
              </a:rPr>
              <a:t>Github Link</a:t>
            </a:r>
            <a:endParaRPr sz="1400">
              <a:solidFill>
                <a:srgbClr val="000000"/>
              </a:solidFill>
            </a:endParaRPr>
          </a:p>
          <a:p>
            <a:pPr indent="0" lvl="0" marL="457200" rtl="0" algn="l">
              <a:spcBef>
                <a:spcPts val="1200"/>
              </a:spcBef>
              <a:spcAft>
                <a:spcPts val="1200"/>
              </a:spcAft>
              <a:buNone/>
            </a:pPr>
            <a:r>
              <a:t/>
            </a:r>
            <a:endParaRPr sz="1400">
              <a:solidFill>
                <a:srgbClr val="000000"/>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32"/>
          <p:cNvSpPr txBox="1"/>
          <p:nvPr>
            <p:ph type="title"/>
          </p:nvPr>
        </p:nvSpPr>
        <p:spPr>
          <a:xfrm>
            <a:off x="819150" y="650325"/>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Project Schedule</a:t>
            </a:r>
            <a:endParaRPr/>
          </a:p>
        </p:txBody>
      </p:sp>
      <p:sp>
        <p:nvSpPr>
          <p:cNvPr id="270" name="Google Shape;270;p32"/>
          <p:cNvSpPr txBox="1"/>
          <p:nvPr>
            <p:ph idx="1" type="body"/>
          </p:nvPr>
        </p:nvSpPr>
        <p:spPr>
          <a:xfrm>
            <a:off x="819150" y="1990725"/>
            <a:ext cx="3683700" cy="2448000"/>
          </a:xfrm>
          <a:prstGeom prst="rect">
            <a:avLst/>
          </a:prstGeom>
        </p:spPr>
        <p:txBody>
          <a:bodyPr anchorCtr="0" anchor="t" bIns="91425" lIns="91425" spcFirstLastPara="1" rIns="91425" wrap="square" tIns="91425">
            <a:normAutofit lnSpcReduction="20000"/>
          </a:bodyPr>
          <a:lstStyle/>
          <a:p>
            <a:pPr indent="-311150" lvl="0" marL="457200" rtl="0" algn="l">
              <a:spcBef>
                <a:spcPts val="0"/>
              </a:spcBef>
              <a:spcAft>
                <a:spcPts val="0"/>
              </a:spcAft>
              <a:buSzPts val="1300"/>
              <a:buChar char="●"/>
            </a:pPr>
            <a:r>
              <a:rPr lang="en"/>
              <a:t>Sprint 0 : September 2 - September 22 </a:t>
            </a:r>
            <a:endParaRPr/>
          </a:p>
          <a:p>
            <a:pPr indent="-311150" lvl="0" marL="457200" rtl="0" algn="l">
              <a:spcBef>
                <a:spcPts val="0"/>
              </a:spcBef>
              <a:spcAft>
                <a:spcPts val="0"/>
              </a:spcAft>
              <a:buSzPts val="1300"/>
              <a:buChar char="●"/>
            </a:pPr>
            <a:r>
              <a:rPr lang="en"/>
              <a:t>Sprint 1 : September 23 - October 20</a:t>
            </a:r>
            <a:endParaRPr/>
          </a:p>
          <a:p>
            <a:pPr indent="-311150" lvl="0" marL="457200" rtl="0" algn="l">
              <a:spcBef>
                <a:spcPts val="0"/>
              </a:spcBef>
              <a:spcAft>
                <a:spcPts val="0"/>
              </a:spcAft>
              <a:buSzPts val="1300"/>
              <a:buChar char="●"/>
            </a:pPr>
            <a:r>
              <a:rPr lang="en"/>
              <a:t>Sprint 2 : October 21 - November 17</a:t>
            </a:r>
            <a:endParaRPr/>
          </a:p>
          <a:p>
            <a:pPr indent="-311150" lvl="0" marL="457200" rtl="0" algn="l">
              <a:spcBef>
                <a:spcPts val="0"/>
              </a:spcBef>
              <a:spcAft>
                <a:spcPts val="0"/>
              </a:spcAft>
              <a:buSzPts val="1300"/>
              <a:buChar char="●"/>
            </a:pPr>
            <a:r>
              <a:rPr lang="en"/>
              <a:t>Sprint 3 : Completion of MVP: November 18 - December 15</a:t>
            </a:r>
            <a:br>
              <a:rPr lang="en"/>
            </a:br>
            <a:endParaRPr/>
          </a:p>
          <a:p>
            <a:pPr indent="0" lvl="0" marL="0" rtl="0" algn="l">
              <a:spcBef>
                <a:spcPts val="1200"/>
              </a:spcBef>
              <a:spcAft>
                <a:spcPts val="1200"/>
              </a:spcAft>
              <a:buNone/>
            </a:pPr>
            <a:r>
              <a:rPr lang="en"/>
              <a:t>Weekly Meetings: Tuesdays at 6:00PM</a:t>
            </a:r>
            <a:br>
              <a:rPr lang="en"/>
            </a:br>
            <a:br>
              <a:rPr lang="en"/>
            </a:br>
            <a:r>
              <a:rPr lang="en"/>
              <a:t>Completion of User Stories and Tasks will be managed through Jira, and each will have defined deadlines and story points.</a:t>
            </a:r>
            <a:endParaRPr/>
          </a:p>
        </p:txBody>
      </p:sp>
      <p:pic>
        <p:nvPicPr>
          <p:cNvPr id="271" name="Google Shape;271;p32"/>
          <p:cNvPicPr preferRelativeResize="0"/>
          <p:nvPr/>
        </p:nvPicPr>
        <p:blipFill>
          <a:blip r:embed="rId3">
            <a:alphaModFix/>
          </a:blip>
          <a:stretch>
            <a:fillRect/>
          </a:stretch>
        </p:blipFill>
        <p:spPr>
          <a:xfrm>
            <a:off x="3543800" y="1271150"/>
            <a:ext cx="5081825" cy="719575"/>
          </a:xfrm>
          <a:prstGeom prst="rect">
            <a:avLst/>
          </a:prstGeom>
          <a:noFill/>
          <a:ln>
            <a:noFill/>
          </a:ln>
        </p:spPr>
      </p:pic>
      <p:pic>
        <p:nvPicPr>
          <p:cNvPr id="272" name="Google Shape;272;p32"/>
          <p:cNvPicPr preferRelativeResize="0"/>
          <p:nvPr/>
        </p:nvPicPr>
        <p:blipFill>
          <a:blip r:embed="rId4">
            <a:alphaModFix/>
          </a:blip>
          <a:stretch>
            <a:fillRect/>
          </a:stretch>
        </p:blipFill>
        <p:spPr>
          <a:xfrm>
            <a:off x="5721826" y="2190500"/>
            <a:ext cx="2079023" cy="23977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33"/>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Retrospective</a:t>
            </a:r>
            <a:endParaRPr/>
          </a:p>
        </p:txBody>
      </p:sp>
      <p:sp>
        <p:nvSpPr>
          <p:cNvPr id="278" name="Google Shape;278;p33"/>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79" name="Google Shape;279;p33"/>
          <p:cNvPicPr preferRelativeResize="0"/>
          <p:nvPr/>
        </p:nvPicPr>
        <p:blipFill rotWithShape="1">
          <a:blip r:embed="rId3">
            <a:alphaModFix/>
          </a:blip>
          <a:srcRect b="-3680" l="0" r="0" t="0"/>
          <a:stretch/>
        </p:blipFill>
        <p:spPr>
          <a:xfrm>
            <a:off x="381400" y="452750"/>
            <a:ext cx="8381199" cy="41328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34"/>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AI Disclosur</a:t>
            </a:r>
            <a:r>
              <a:rPr lang="en"/>
              <a:t>e</a:t>
            </a:r>
            <a:endParaRPr/>
          </a:p>
        </p:txBody>
      </p:sp>
      <p:sp>
        <p:nvSpPr>
          <p:cNvPr id="285" name="Google Shape;285;p34"/>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These </a:t>
            </a:r>
            <a:r>
              <a:rPr b="1" lang="en"/>
              <a:t>AI Tools were used to aid us in brainstorming and project development:</a:t>
            </a:r>
            <a:endParaRPr b="1"/>
          </a:p>
          <a:p>
            <a:pPr indent="-298450" lvl="1" marL="914400" rtl="0" algn="l">
              <a:spcBef>
                <a:spcPts val="1200"/>
              </a:spcBef>
              <a:spcAft>
                <a:spcPts val="0"/>
              </a:spcAft>
              <a:buSzPts val="1100"/>
              <a:buChar char="-"/>
            </a:pPr>
            <a:r>
              <a:rPr lang="en"/>
              <a:t>Gemini CLI</a:t>
            </a:r>
            <a:endParaRPr/>
          </a:p>
          <a:p>
            <a:pPr indent="-298450" lvl="1" marL="914400" rtl="0" algn="l">
              <a:spcBef>
                <a:spcPts val="0"/>
              </a:spcBef>
              <a:spcAft>
                <a:spcPts val="0"/>
              </a:spcAft>
              <a:buSzPts val="1100"/>
              <a:buChar char="-"/>
            </a:pPr>
            <a:r>
              <a:rPr lang="en"/>
              <a:t>ChatGPT</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3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Thank You!</a:t>
            </a:r>
            <a:endParaRPr/>
          </a:p>
        </p:txBody>
      </p:sp>
      <p:sp>
        <p:nvSpPr>
          <p:cNvPr id="291" name="Google Shape;291;p35"/>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rPr lang="en" sz="1800"/>
              <a:t>Wiki Page/Github Repo: </a:t>
            </a:r>
            <a:r>
              <a:rPr lang="en" sz="1800" u="sng">
                <a:solidFill>
                  <a:schemeClr val="hlink"/>
                </a:solidFill>
                <a:hlinkClick r:id="rId3"/>
              </a:rPr>
              <a:t>https://github.com/htmw/F2025-Async/wiki</a:t>
            </a:r>
            <a:endParaRPr sz="18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1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Improvements from </a:t>
            </a:r>
            <a:r>
              <a:rPr lang="en"/>
              <a:t>Feedback</a:t>
            </a:r>
            <a:endParaRPr/>
          </a:p>
        </p:txBody>
      </p:sp>
      <p:sp>
        <p:nvSpPr>
          <p:cNvPr id="141" name="Google Shape;141;p15"/>
          <p:cNvSpPr txBox="1"/>
          <p:nvPr>
            <p:ph idx="1" type="body"/>
          </p:nvPr>
        </p:nvSpPr>
        <p:spPr>
          <a:xfrm>
            <a:off x="786925" y="2006825"/>
            <a:ext cx="75057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Reviewed peer and instructor feedback on project presentation and group wiki page.</a:t>
            </a:r>
            <a:endParaRPr/>
          </a:p>
          <a:p>
            <a:pPr indent="-311150" lvl="0" marL="457200" rtl="0" algn="l">
              <a:spcBef>
                <a:spcPts val="0"/>
              </a:spcBef>
              <a:spcAft>
                <a:spcPts val="0"/>
              </a:spcAft>
              <a:buSzPts val="1300"/>
              <a:buChar char="-"/>
            </a:pPr>
            <a:r>
              <a:rPr lang="en"/>
              <a:t>Added relevant photos throughout the slideshow more specifically the Team Member page.</a:t>
            </a:r>
            <a:endParaRPr/>
          </a:p>
          <a:p>
            <a:pPr indent="-311150" lvl="0" marL="457200" rtl="0" algn="l">
              <a:spcBef>
                <a:spcPts val="0"/>
              </a:spcBef>
              <a:spcAft>
                <a:spcPts val="0"/>
              </a:spcAft>
              <a:buSzPts val="1300"/>
              <a:buChar char="-"/>
            </a:pPr>
            <a:r>
              <a:rPr lang="en"/>
              <a:t>Incorporated links into the wiki page to meet syllabus standard.</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16"/>
          <p:cNvSpPr txBox="1"/>
          <p:nvPr>
            <p:ph type="title"/>
          </p:nvPr>
        </p:nvSpPr>
        <p:spPr>
          <a:xfrm>
            <a:off x="271000" y="270525"/>
            <a:ext cx="7505700" cy="672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Team Members</a:t>
            </a:r>
            <a:endParaRPr/>
          </a:p>
        </p:txBody>
      </p:sp>
      <p:pic>
        <p:nvPicPr>
          <p:cNvPr id="147" name="Google Shape;147;p16" title="Screenshot 2025-10-19 at 4.37.56 PM.png"/>
          <p:cNvPicPr preferRelativeResize="0"/>
          <p:nvPr/>
        </p:nvPicPr>
        <p:blipFill>
          <a:blip r:embed="rId3">
            <a:alphaModFix/>
          </a:blip>
          <a:stretch>
            <a:fillRect/>
          </a:stretch>
        </p:blipFill>
        <p:spPr>
          <a:xfrm>
            <a:off x="494225" y="892300"/>
            <a:ext cx="1186792" cy="1612425"/>
          </a:xfrm>
          <a:prstGeom prst="rect">
            <a:avLst/>
          </a:prstGeom>
          <a:noFill/>
          <a:ln>
            <a:noFill/>
          </a:ln>
        </p:spPr>
      </p:pic>
      <p:sp>
        <p:nvSpPr>
          <p:cNvPr id="148" name="Google Shape;148;p16"/>
          <p:cNvSpPr txBox="1"/>
          <p:nvPr/>
        </p:nvSpPr>
        <p:spPr>
          <a:xfrm>
            <a:off x="269975" y="2504725"/>
            <a:ext cx="1635300" cy="38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dk2"/>
                </a:solidFill>
                <a:latin typeface="Calibri"/>
                <a:ea typeface="Calibri"/>
                <a:cs typeface="Calibri"/>
                <a:sym typeface="Calibri"/>
              </a:rPr>
              <a:t>Emmet Allen- Scum Master / Systems Architect</a:t>
            </a:r>
            <a:endParaRPr sz="900">
              <a:solidFill>
                <a:schemeClr val="dk2"/>
              </a:solidFill>
              <a:latin typeface="Calibri"/>
              <a:ea typeface="Calibri"/>
              <a:cs typeface="Calibri"/>
              <a:sym typeface="Calibri"/>
            </a:endParaRPr>
          </a:p>
        </p:txBody>
      </p:sp>
      <p:pic>
        <p:nvPicPr>
          <p:cNvPr id="149" name="Google Shape;149;p16" title="Screenshot 2025-10-19 at 4.38.19 PM.png"/>
          <p:cNvPicPr preferRelativeResize="0"/>
          <p:nvPr/>
        </p:nvPicPr>
        <p:blipFill>
          <a:blip r:embed="rId4">
            <a:alphaModFix/>
          </a:blip>
          <a:stretch>
            <a:fillRect/>
          </a:stretch>
        </p:blipFill>
        <p:spPr>
          <a:xfrm>
            <a:off x="2165100" y="892299"/>
            <a:ext cx="1169900" cy="1612425"/>
          </a:xfrm>
          <a:prstGeom prst="rect">
            <a:avLst/>
          </a:prstGeom>
          <a:noFill/>
          <a:ln>
            <a:noFill/>
          </a:ln>
        </p:spPr>
      </p:pic>
      <p:sp>
        <p:nvSpPr>
          <p:cNvPr id="150" name="Google Shape;150;p16"/>
          <p:cNvSpPr txBox="1"/>
          <p:nvPr/>
        </p:nvSpPr>
        <p:spPr>
          <a:xfrm>
            <a:off x="1905275" y="2467075"/>
            <a:ext cx="18336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chemeClr val="dk2"/>
                </a:solidFill>
                <a:latin typeface="Calibri"/>
                <a:ea typeface="Calibri"/>
                <a:cs typeface="Calibri"/>
                <a:sym typeface="Calibri"/>
              </a:rPr>
              <a:t>Ben Smith - Backend Dev / Integrations</a:t>
            </a:r>
            <a:endParaRPr sz="900">
              <a:solidFill>
                <a:schemeClr val="dk2"/>
              </a:solidFill>
              <a:latin typeface="Calibri"/>
              <a:ea typeface="Calibri"/>
              <a:cs typeface="Calibri"/>
              <a:sym typeface="Calibri"/>
            </a:endParaRPr>
          </a:p>
        </p:txBody>
      </p:sp>
      <p:pic>
        <p:nvPicPr>
          <p:cNvPr id="151" name="Google Shape;151;p16" title="Screenshot 2025-10-19 at 4.38.12 PM.png"/>
          <p:cNvPicPr preferRelativeResize="0"/>
          <p:nvPr/>
        </p:nvPicPr>
        <p:blipFill>
          <a:blip r:embed="rId5">
            <a:alphaModFix/>
          </a:blip>
          <a:stretch>
            <a:fillRect/>
          </a:stretch>
        </p:blipFill>
        <p:spPr>
          <a:xfrm>
            <a:off x="3738875" y="875625"/>
            <a:ext cx="1314400" cy="1645774"/>
          </a:xfrm>
          <a:prstGeom prst="rect">
            <a:avLst/>
          </a:prstGeom>
          <a:noFill/>
          <a:ln>
            <a:noFill/>
          </a:ln>
        </p:spPr>
      </p:pic>
      <p:sp>
        <p:nvSpPr>
          <p:cNvPr id="152" name="Google Shape;152;p16"/>
          <p:cNvSpPr txBox="1"/>
          <p:nvPr/>
        </p:nvSpPr>
        <p:spPr>
          <a:xfrm>
            <a:off x="3465825" y="2571750"/>
            <a:ext cx="15192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chemeClr val="dk2"/>
                </a:solidFill>
                <a:latin typeface="Calibri"/>
                <a:ea typeface="Calibri"/>
                <a:cs typeface="Calibri"/>
                <a:sym typeface="Calibri"/>
              </a:rPr>
              <a:t>Brian Moran - Full Stack Dev</a:t>
            </a:r>
            <a:endParaRPr sz="900">
              <a:solidFill>
                <a:schemeClr val="dk2"/>
              </a:solidFill>
              <a:latin typeface="Calibri"/>
              <a:ea typeface="Calibri"/>
              <a:cs typeface="Calibri"/>
              <a:sym typeface="Calibri"/>
            </a:endParaRPr>
          </a:p>
        </p:txBody>
      </p:sp>
      <p:pic>
        <p:nvPicPr>
          <p:cNvPr id="153" name="Google Shape;153;p16" title="Screenshot 2025-10-19 at 4.38.06 PM.png"/>
          <p:cNvPicPr preferRelativeResize="0"/>
          <p:nvPr/>
        </p:nvPicPr>
        <p:blipFill>
          <a:blip r:embed="rId6">
            <a:alphaModFix/>
          </a:blip>
          <a:stretch>
            <a:fillRect/>
          </a:stretch>
        </p:blipFill>
        <p:spPr>
          <a:xfrm>
            <a:off x="5409750" y="892300"/>
            <a:ext cx="1246150" cy="1612425"/>
          </a:xfrm>
          <a:prstGeom prst="rect">
            <a:avLst/>
          </a:prstGeom>
          <a:noFill/>
          <a:ln>
            <a:noFill/>
          </a:ln>
        </p:spPr>
      </p:pic>
      <p:sp>
        <p:nvSpPr>
          <p:cNvPr id="154" name="Google Shape;154;p16"/>
          <p:cNvSpPr txBox="1"/>
          <p:nvPr/>
        </p:nvSpPr>
        <p:spPr>
          <a:xfrm>
            <a:off x="5541675" y="2571750"/>
            <a:ext cx="11142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chemeClr val="dk2"/>
                </a:solidFill>
                <a:latin typeface="Calibri"/>
                <a:ea typeface="Calibri"/>
                <a:cs typeface="Calibri"/>
                <a:sym typeface="Calibri"/>
              </a:rPr>
              <a:t>Front End Dev Lead</a:t>
            </a:r>
            <a:endParaRPr sz="900">
              <a:solidFill>
                <a:schemeClr val="dk2"/>
              </a:solidFill>
              <a:latin typeface="Calibri"/>
              <a:ea typeface="Calibri"/>
              <a:cs typeface="Calibri"/>
              <a:sym typeface="Calibri"/>
            </a:endParaRPr>
          </a:p>
        </p:txBody>
      </p:sp>
      <p:pic>
        <p:nvPicPr>
          <p:cNvPr id="155" name="Google Shape;155;p16" title="Screenshot 2025-10-19 at 4.38.01 PM.png"/>
          <p:cNvPicPr preferRelativeResize="0"/>
          <p:nvPr/>
        </p:nvPicPr>
        <p:blipFill>
          <a:blip r:embed="rId7">
            <a:alphaModFix/>
          </a:blip>
          <a:stretch>
            <a:fillRect/>
          </a:stretch>
        </p:blipFill>
        <p:spPr>
          <a:xfrm>
            <a:off x="726075" y="2891125"/>
            <a:ext cx="1314400" cy="1645775"/>
          </a:xfrm>
          <a:prstGeom prst="rect">
            <a:avLst/>
          </a:prstGeom>
          <a:noFill/>
          <a:ln>
            <a:noFill/>
          </a:ln>
        </p:spPr>
      </p:pic>
      <p:sp>
        <p:nvSpPr>
          <p:cNvPr id="156" name="Google Shape;156;p16"/>
          <p:cNvSpPr txBox="1"/>
          <p:nvPr/>
        </p:nvSpPr>
        <p:spPr>
          <a:xfrm>
            <a:off x="195650" y="4573500"/>
            <a:ext cx="21027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chemeClr val="dk2"/>
                </a:solidFill>
                <a:latin typeface="Calibri"/>
                <a:ea typeface="Calibri"/>
                <a:cs typeface="Calibri"/>
                <a:sym typeface="Calibri"/>
              </a:rPr>
              <a:t>Pete Adams - Back End Lead / Data Team</a:t>
            </a:r>
            <a:endParaRPr sz="900">
              <a:solidFill>
                <a:schemeClr val="dk2"/>
              </a:solidFill>
              <a:latin typeface="Calibri"/>
              <a:ea typeface="Calibri"/>
              <a:cs typeface="Calibri"/>
              <a:sym typeface="Calibri"/>
            </a:endParaRPr>
          </a:p>
        </p:txBody>
      </p:sp>
      <p:pic>
        <p:nvPicPr>
          <p:cNvPr id="157" name="Google Shape;157;p16" title="Screenshot 2025-10-19 at 4.37.50 PM.png"/>
          <p:cNvPicPr preferRelativeResize="0"/>
          <p:nvPr/>
        </p:nvPicPr>
        <p:blipFill>
          <a:blip r:embed="rId8">
            <a:alphaModFix/>
          </a:blip>
          <a:stretch>
            <a:fillRect/>
          </a:stretch>
        </p:blipFill>
        <p:spPr>
          <a:xfrm>
            <a:off x="2730100" y="2872825"/>
            <a:ext cx="1246150" cy="1682375"/>
          </a:xfrm>
          <a:prstGeom prst="rect">
            <a:avLst/>
          </a:prstGeom>
          <a:noFill/>
          <a:ln>
            <a:noFill/>
          </a:ln>
        </p:spPr>
      </p:pic>
      <p:sp>
        <p:nvSpPr>
          <p:cNvPr id="158" name="Google Shape;158;p16"/>
          <p:cNvSpPr txBox="1"/>
          <p:nvPr/>
        </p:nvSpPr>
        <p:spPr>
          <a:xfrm>
            <a:off x="2298350" y="4573500"/>
            <a:ext cx="2310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chemeClr val="dk2"/>
                </a:solidFill>
                <a:latin typeface="Calibri"/>
                <a:ea typeface="Calibri"/>
                <a:cs typeface="Calibri"/>
                <a:sym typeface="Calibri"/>
              </a:rPr>
              <a:t>Christos Markakis - Data Team / Full Stack Dev</a:t>
            </a:r>
            <a:endParaRPr sz="900">
              <a:solidFill>
                <a:schemeClr val="dk2"/>
              </a:solidFill>
              <a:latin typeface="Calibri"/>
              <a:ea typeface="Calibri"/>
              <a:cs typeface="Calibri"/>
              <a:sym typeface="Calibri"/>
            </a:endParaRPr>
          </a:p>
        </p:txBody>
      </p:sp>
      <p:pic>
        <p:nvPicPr>
          <p:cNvPr id="159" name="Google Shape;159;p16" title="Screenshot 2025-10-19 at 4.37.46 PM.png"/>
          <p:cNvPicPr preferRelativeResize="0"/>
          <p:nvPr/>
        </p:nvPicPr>
        <p:blipFill>
          <a:blip r:embed="rId9">
            <a:alphaModFix/>
          </a:blip>
          <a:stretch>
            <a:fillRect/>
          </a:stretch>
        </p:blipFill>
        <p:spPr>
          <a:xfrm>
            <a:off x="4895900" y="2894850"/>
            <a:ext cx="1314400" cy="1702726"/>
          </a:xfrm>
          <a:prstGeom prst="rect">
            <a:avLst/>
          </a:prstGeom>
          <a:noFill/>
          <a:ln>
            <a:noFill/>
          </a:ln>
        </p:spPr>
      </p:pic>
      <p:sp>
        <p:nvSpPr>
          <p:cNvPr id="160" name="Google Shape;160;p16"/>
          <p:cNvSpPr txBox="1"/>
          <p:nvPr/>
        </p:nvSpPr>
        <p:spPr>
          <a:xfrm>
            <a:off x="4608350" y="4573500"/>
            <a:ext cx="23100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chemeClr val="dk2"/>
                </a:solidFill>
                <a:latin typeface="Calibri"/>
                <a:ea typeface="Calibri"/>
                <a:cs typeface="Calibri"/>
                <a:sym typeface="Calibri"/>
              </a:rPr>
              <a:t>Jalen Gill - Front End Dev / Integrations</a:t>
            </a:r>
            <a:endParaRPr sz="900">
              <a:solidFill>
                <a:schemeClr val="dk2"/>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17"/>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Project Description</a:t>
            </a:r>
            <a:endParaRPr/>
          </a:p>
        </p:txBody>
      </p:sp>
      <p:sp>
        <p:nvSpPr>
          <p:cNvPr id="166" name="Google Shape;166;p17"/>
          <p:cNvSpPr txBox="1"/>
          <p:nvPr/>
        </p:nvSpPr>
        <p:spPr>
          <a:xfrm>
            <a:off x="815275" y="1853850"/>
            <a:ext cx="7455900" cy="2929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b="1" lang="en" sz="1200">
                <a:latin typeface="Calibri"/>
                <a:ea typeface="Calibri"/>
                <a:cs typeface="Calibri"/>
                <a:sym typeface="Calibri"/>
              </a:rPr>
              <a:t>Curated By You, For You</a:t>
            </a:r>
            <a:endParaRPr b="1" sz="1200">
              <a:latin typeface="Calibri"/>
              <a:ea typeface="Calibri"/>
              <a:cs typeface="Calibri"/>
              <a:sym typeface="Calibri"/>
            </a:endParaRPr>
          </a:p>
          <a:p>
            <a:pPr indent="0" lvl="0" marL="0" rtl="0" algn="l">
              <a:lnSpc>
                <a:spcPct val="115000"/>
              </a:lnSpc>
              <a:spcBef>
                <a:spcPts val="1200"/>
              </a:spcBef>
              <a:spcAft>
                <a:spcPts val="0"/>
              </a:spcAft>
              <a:buNone/>
            </a:pPr>
            <a:r>
              <a:rPr lang="en" sz="1000">
                <a:latin typeface="Calibri"/>
                <a:ea typeface="Calibri"/>
                <a:cs typeface="Calibri"/>
                <a:sym typeface="Calibri"/>
              </a:rPr>
              <a:t>Curated By You, For You is a web application that helps people discover music and artists based on location.</a:t>
            </a:r>
            <a:endParaRPr sz="1000">
              <a:latin typeface="Calibri"/>
              <a:ea typeface="Calibri"/>
              <a:cs typeface="Calibri"/>
              <a:sym typeface="Calibri"/>
            </a:endParaRPr>
          </a:p>
          <a:p>
            <a:pPr indent="-292100" lvl="0" marL="457200" rtl="0" algn="l">
              <a:lnSpc>
                <a:spcPct val="115000"/>
              </a:lnSpc>
              <a:spcBef>
                <a:spcPts val="1200"/>
              </a:spcBef>
              <a:spcAft>
                <a:spcPts val="0"/>
              </a:spcAft>
              <a:buSzPts val="1000"/>
              <a:buChar char="●"/>
            </a:pPr>
            <a:r>
              <a:rPr b="1" lang="en" sz="1000">
                <a:latin typeface="Calibri"/>
                <a:ea typeface="Calibri"/>
                <a:cs typeface="Calibri"/>
                <a:sym typeface="Calibri"/>
              </a:rPr>
              <a:t>For:</a:t>
            </a:r>
            <a:r>
              <a:rPr lang="en" sz="1000">
                <a:latin typeface="Calibri"/>
                <a:ea typeface="Calibri"/>
                <a:cs typeface="Calibri"/>
                <a:sym typeface="Calibri"/>
              </a:rPr>
              <a:t> musicians, fans, and music industry professionals</a:t>
            </a:r>
            <a:endParaRPr sz="1000">
              <a:latin typeface="Calibri"/>
              <a:ea typeface="Calibri"/>
              <a:cs typeface="Calibri"/>
              <a:sym typeface="Calibri"/>
            </a:endParaRPr>
          </a:p>
          <a:p>
            <a:pPr indent="-292100" lvl="0" marL="457200" rtl="0" algn="l">
              <a:lnSpc>
                <a:spcPct val="115000"/>
              </a:lnSpc>
              <a:spcBef>
                <a:spcPts val="0"/>
              </a:spcBef>
              <a:spcAft>
                <a:spcPts val="0"/>
              </a:spcAft>
              <a:buSzPts val="1000"/>
              <a:buChar char="●"/>
            </a:pPr>
            <a:r>
              <a:rPr b="1" lang="en" sz="1000">
                <a:latin typeface="Calibri"/>
                <a:ea typeface="Calibri"/>
                <a:cs typeface="Calibri"/>
                <a:sym typeface="Calibri"/>
              </a:rPr>
              <a:t>Who:</a:t>
            </a:r>
            <a:r>
              <a:rPr lang="en" sz="1000">
                <a:latin typeface="Calibri"/>
                <a:ea typeface="Calibri"/>
                <a:cs typeface="Calibri"/>
                <a:sym typeface="Calibri"/>
              </a:rPr>
              <a:t> want to be discovered, discover others, and stay connected with trends in local music scenes</a:t>
            </a:r>
            <a:endParaRPr sz="1000">
              <a:latin typeface="Calibri"/>
              <a:ea typeface="Calibri"/>
              <a:cs typeface="Calibri"/>
              <a:sym typeface="Calibri"/>
            </a:endParaRPr>
          </a:p>
          <a:p>
            <a:pPr indent="0" lvl="0" marL="0" rtl="0" algn="l">
              <a:lnSpc>
                <a:spcPct val="115000"/>
              </a:lnSpc>
              <a:spcBef>
                <a:spcPts val="1200"/>
              </a:spcBef>
              <a:spcAft>
                <a:spcPts val="0"/>
              </a:spcAft>
              <a:buNone/>
            </a:pPr>
            <a:r>
              <a:rPr b="1" lang="en" sz="1000">
                <a:latin typeface="Calibri"/>
                <a:ea typeface="Calibri"/>
                <a:cs typeface="Calibri"/>
                <a:sym typeface="Calibri"/>
              </a:rPr>
              <a:t>What It Does</a:t>
            </a:r>
            <a:br>
              <a:rPr b="1" lang="en" sz="1000">
                <a:latin typeface="Calibri"/>
                <a:ea typeface="Calibri"/>
                <a:cs typeface="Calibri"/>
                <a:sym typeface="Calibri"/>
              </a:rPr>
            </a:br>
            <a:r>
              <a:rPr lang="en" sz="1000">
                <a:latin typeface="Calibri"/>
                <a:ea typeface="Calibri"/>
                <a:cs typeface="Calibri"/>
                <a:sym typeface="Calibri"/>
              </a:rPr>
              <a:t>Curated By You, For You searches for information about local artists and organizes it by genre and location, so users can make meaningful local discoveries.</a:t>
            </a:r>
            <a:endParaRPr sz="1000">
              <a:latin typeface="Calibri"/>
              <a:ea typeface="Calibri"/>
              <a:cs typeface="Calibri"/>
              <a:sym typeface="Calibri"/>
            </a:endParaRPr>
          </a:p>
          <a:p>
            <a:pPr indent="0" lvl="0" marL="0" rtl="0" algn="l">
              <a:lnSpc>
                <a:spcPct val="115000"/>
              </a:lnSpc>
              <a:spcBef>
                <a:spcPts val="1200"/>
              </a:spcBef>
              <a:spcAft>
                <a:spcPts val="0"/>
              </a:spcAft>
              <a:buNone/>
            </a:pPr>
            <a:r>
              <a:rPr b="1" lang="en" sz="1000">
                <a:latin typeface="Calibri"/>
                <a:ea typeface="Calibri"/>
                <a:cs typeface="Calibri"/>
                <a:sym typeface="Calibri"/>
              </a:rPr>
              <a:t>Benefit Outcomes</a:t>
            </a:r>
            <a:br>
              <a:rPr b="1" lang="en" sz="1000">
                <a:latin typeface="Calibri"/>
                <a:ea typeface="Calibri"/>
                <a:cs typeface="Calibri"/>
                <a:sym typeface="Calibri"/>
              </a:rPr>
            </a:br>
            <a:r>
              <a:rPr lang="en" sz="1000">
                <a:latin typeface="Calibri"/>
                <a:ea typeface="Calibri"/>
                <a:cs typeface="Calibri"/>
                <a:sym typeface="Calibri"/>
              </a:rPr>
              <a:t>By using this app, people will become more knowledgeable about local music scenes, discover new bands they enjoy, and help smaller musicians grow larger fanbases.</a:t>
            </a:r>
            <a:endParaRPr sz="1000">
              <a:latin typeface="Calibri"/>
              <a:ea typeface="Calibri"/>
              <a:cs typeface="Calibri"/>
              <a:sym typeface="Calibri"/>
            </a:endParaRPr>
          </a:p>
          <a:p>
            <a:pPr indent="0" lvl="0" marL="0" rtl="0" algn="l">
              <a:spcBef>
                <a:spcPts val="1200"/>
              </a:spcBef>
              <a:spcAft>
                <a:spcPts val="0"/>
              </a:spcAft>
              <a:buNone/>
            </a:pPr>
            <a:r>
              <a:t/>
            </a:r>
            <a:endParaRPr sz="1100">
              <a:solidFill>
                <a:schemeClr val="accent1"/>
              </a:solidFill>
              <a:latin typeface="Lato"/>
              <a:ea typeface="Lato"/>
              <a:cs typeface="Lato"/>
              <a:sym typeface="La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18"/>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Team Working Agreement</a:t>
            </a:r>
            <a:endParaRPr/>
          </a:p>
        </p:txBody>
      </p:sp>
      <p:sp>
        <p:nvSpPr>
          <p:cNvPr id="172" name="Google Shape;172;p18"/>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Agreed to meet twice a week Tuesday @ 6:00PM EST</a:t>
            </a:r>
            <a:endParaRPr/>
          </a:p>
          <a:p>
            <a:pPr indent="-311150" lvl="0" marL="457200" rtl="0" algn="l">
              <a:spcBef>
                <a:spcPts val="0"/>
              </a:spcBef>
              <a:spcAft>
                <a:spcPts val="0"/>
              </a:spcAft>
              <a:buSzPts val="1300"/>
              <a:buChar char="-"/>
            </a:pPr>
            <a:r>
              <a:rPr lang="en"/>
              <a:t>Pairing is </a:t>
            </a:r>
            <a:r>
              <a:rPr lang="en"/>
              <a:t>necessary</a:t>
            </a:r>
            <a:r>
              <a:rPr lang="en"/>
              <a:t> to work on a story</a:t>
            </a:r>
            <a:endParaRPr/>
          </a:p>
          <a:p>
            <a:pPr indent="-311150" lvl="0" marL="457200" rtl="0" algn="l">
              <a:spcBef>
                <a:spcPts val="0"/>
              </a:spcBef>
              <a:spcAft>
                <a:spcPts val="0"/>
              </a:spcAft>
              <a:buSzPts val="1300"/>
              <a:buChar char="-"/>
            </a:pPr>
            <a:r>
              <a:rPr lang="en"/>
              <a:t>If one person in pair is </a:t>
            </a:r>
            <a:r>
              <a:rPr lang="en"/>
              <a:t>unavailable the other person in the pair is expected to pick up the work</a:t>
            </a:r>
            <a:endParaRPr/>
          </a:p>
          <a:p>
            <a:pPr indent="-311150" lvl="0" marL="457200" rtl="0" algn="l">
              <a:spcBef>
                <a:spcPts val="0"/>
              </a:spcBef>
              <a:spcAft>
                <a:spcPts val="0"/>
              </a:spcAft>
              <a:buSzPts val="1300"/>
              <a:buChar char="-"/>
            </a:pPr>
            <a:r>
              <a:rPr lang="en"/>
              <a:t>Pairs switch for either each story or each sprint depending on need for expertise if necessary</a:t>
            </a:r>
            <a:endParaRPr/>
          </a:p>
          <a:p>
            <a:pPr indent="-311150" lvl="0" marL="457200" rtl="0" algn="l">
              <a:spcBef>
                <a:spcPts val="0"/>
              </a:spcBef>
              <a:spcAft>
                <a:spcPts val="0"/>
              </a:spcAft>
              <a:buSzPts val="1300"/>
              <a:buChar char="-"/>
            </a:pPr>
            <a:r>
              <a:rPr lang="en"/>
              <a:t>Stories will be groomed and pointed before opening a sprint</a:t>
            </a:r>
            <a:endParaRPr/>
          </a:p>
          <a:p>
            <a:pPr indent="-311150" lvl="0" marL="457200" rtl="0" algn="l">
              <a:spcBef>
                <a:spcPts val="0"/>
              </a:spcBef>
              <a:spcAft>
                <a:spcPts val="0"/>
              </a:spcAft>
              <a:buSzPts val="1300"/>
              <a:buChar char="-"/>
            </a:pPr>
            <a:r>
              <a:rPr lang="en"/>
              <a:t>Stories need a kickoff ceremony before work is started on them consisting of 1 or 2 other members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19"/>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Primary</a:t>
            </a:r>
            <a:r>
              <a:rPr lang="en"/>
              <a:t> User : DJ Two Tone </a:t>
            </a:r>
            <a:endParaRPr/>
          </a:p>
        </p:txBody>
      </p:sp>
      <p:sp>
        <p:nvSpPr>
          <p:cNvPr id="178" name="Google Shape;178;p19"/>
          <p:cNvSpPr txBox="1"/>
          <p:nvPr>
            <p:ph idx="1" type="body"/>
          </p:nvPr>
        </p:nvSpPr>
        <p:spPr>
          <a:xfrm>
            <a:off x="819150" y="1990725"/>
            <a:ext cx="7505700" cy="2448000"/>
          </a:xfrm>
          <a:prstGeom prst="rect">
            <a:avLst/>
          </a:prstGeom>
        </p:spPr>
        <p:txBody>
          <a:bodyPr anchorCtr="0" anchor="t" bIns="91425" lIns="91425" spcFirstLastPara="1" rIns="91425" wrap="square" tIns="91425">
            <a:normAutofit fontScale="62500" lnSpcReduction="10000"/>
          </a:bodyPr>
          <a:lstStyle/>
          <a:p>
            <a:pPr indent="-284162" lvl="0" marL="457200" rtl="0" algn="l">
              <a:spcBef>
                <a:spcPts val="0"/>
              </a:spcBef>
              <a:spcAft>
                <a:spcPts val="0"/>
              </a:spcAft>
              <a:buSzPct val="87500"/>
              <a:buChar char="●"/>
            </a:pPr>
            <a:r>
              <a:rPr lang="en" sz="1600">
                <a:solidFill>
                  <a:srgbClr val="000000"/>
                </a:solidFill>
              </a:rPr>
              <a:t>Age, 23 </a:t>
            </a:r>
            <a:br>
              <a:rPr lang="en" sz="1600">
                <a:solidFill>
                  <a:srgbClr val="000000"/>
                </a:solidFill>
              </a:rPr>
            </a:br>
            <a:r>
              <a:rPr lang="en" sz="1600">
                <a:solidFill>
                  <a:srgbClr val="000000"/>
                </a:solidFill>
              </a:rPr>
              <a:t>Location : New York </a:t>
            </a:r>
            <a:br>
              <a:rPr lang="en" sz="1600">
                <a:solidFill>
                  <a:srgbClr val="000000"/>
                </a:solidFill>
              </a:rPr>
            </a:br>
            <a:r>
              <a:rPr lang="en" sz="1600">
                <a:solidFill>
                  <a:srgbClr val="000000"/>
                </a:solidFill>
              </a:rPr>
              <a:t>Occupation: DJ</a:t>
            </a:r>
            <a:br>
              <a:rPr lang="en" sz="1400"/>
            </a:br>
            <a:endParaRPr sz="1400"/>
          </a:p>
          <a:p>
            <a:pPr indent="-284162" lvl="0" marL="457200" rtl="0" algn="l">
              <a:spcBef>
                <a:spcPts val="0"/>
              </a:spcBef>
              <a:spcAft>
                <a:spcPts val="0"/>
              </a:spcAft>
              <a:buSzPct val="87500"/>
              <a:buChar char="●"/>
            </a:pPr>
            <a:r>
              <a:rPr lang="en" sz="1600">
                <a:solidFill>
                  <a:srgbClr val="000000"/>
                </a:solidFill>
              </a:rPr>
              <a:t>DJ Two Tone is a local DJ who performs at clubs and parties. While he often mixes popular, well-known tracks into his sets, he’s now looking to incorporate more local cultural music genres to create unique experiences that celebrate the community and connect audiences with the sounds of their own scene.</a:t>
            </a:r>
            <a:br>
              <a:rPr lang="en" sz="1600">
                <a:solidFill>
                  <a:srgbClr val="000000"/>
                </a:solidFill>
              </a:rPr>
            </a:br>
            <a:endParaRPr sz="1400"/>
          </a:p>
          <a:p>
            <a:pPr indent="-292100" lvl="0" marL="457200" rtl="0" algn="l">
              <a:spcBef>
                <a:spcPts val="0"/>
              </a:spcBef>
              <a:spcAft>
                <a:spcPts val="0"/>
              </a:spcAft>
              <a:buSzPct val="100000"/>
              <a:buChar char="●"/>
            </a:pPr>
            <a:r>
              <a:rPr b="1" lang="en" sz="1600">
                <a:solidFill>
                  <a:srgbClr val="000000"/>
                </a:solidFill>
              </a:rPr>
              <a:t>Issue:</a:t>
            </a:r>
            <a:r>
              <a:rPr lang="en" sz="1600">
                <a:solidFill>
                  <a:srgbClr val="000000"/>
                </a:solidFill>
              </a:rPr>
              <a:t> Difficulty accessing and integrating unfamiliar cultural music genres—such as Jakarta folk—into performance sets, requiring extensive independent research through scattered sources like record stores, forums, and music databases.</a:t>
            </a:r>
            <a:br>
              <a:rPr lang="en" sz="1600">
                <a:solidFill>
                  <a:srgbClr val="000000"/>
                </a:solidFill>
              </a:rPr>
            </a:br>
            <a:endParaRPr sz="1600">
              <a:solidFill>
                <a:srgbClr val="000000"/>
              </a:solidFill>
            </a:endParaRPr>
          </a:p>
          <a:p>
            <a:pPr indent="-292100" lvl="0" marL="457200" rtl="0" algn="l">
              <a:spcBef>
                <a:spcPts val="0"/>
              </a:spcBef>
              <a:spcAft>
                <a:spcPts val="0"/>
              </a:spcAft>
              <a:buSzPct val="100000"/>
              <a:buChar char="●"/>
            </a:pPr>
            <a:r>
              <a:rPr b="1" lang="en" sz="1600">
                <a:solidFill>
                  <a:srgbClr val="000000"/>
                </a:solidFill>
              </a:rPr>
              <a:t>Solution:</a:t>
            </a:r>
            <a:r>
              <a:rPr lang="en" sz="1600">
                <a:solidFill>
                  <a:srgbClr val="000000"/>
                </a:solidFill>
              </a:rPr>
              <a:t> The platform enables DJs and creators to easily discover and explore local and niche genres by searching specific locations and styles (e.g., Jakarta + Folk Music), instantly connecting them with relevant artists, bands, and tracks to blend seamlessly with their own sets.</a:t>
            </a:r>
            <a:endParaRPr b="1" sz="1400">
              <a:solidFill>
                <a:srgbClr val="000000"/>
              </a:solidFill>
            </a:endParaRPr>
          </a:p>
        </p:txBody>
      </p:sp>
      <p:pic>
        <p:nvPicPr>
          <p:cNvPr id="179" name="Google Shape;179;p19"/>
          <p:cNvPicPr preferRelativeResize="0"/>
          <p:nvPr/>
        </p:nvPicPr>
        <p:blipFill>
          <a:blip r:embed="rId3">
            <a:alphaModFix/>
          </a:blip>
          <a:stretch>
            <a:fillRect/>
          </a:stretch>
        </p:blipFill>
        <p:spPr>
          <a:xfrm>
            <a:off x="5746725" y="799238"/>
            <a:ext cx="2361026" cy="15740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20"/>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Primary User 2 : Tobi</a:t>
            </a:r>
            <a:endParaRPr/>
          </a:p>
        </p:txBody>
      </p:sp>
      <p:sp>
        <p:nvSpPr>
          <p:cNvPr id="185" name="Google Shape;185;p20"/>
          <p:cNvSpPr txBox="1"/>
          <p:nvPr>
            <p:ph idx="1" type="body"/>
          </p:nvPr>
        </p:nvSpPr>
        <p:spPr>
          <a:xfrm>
            <a:off x="819150" y="1990725"/>
            <a:ext cx="7505700" cy="2448000"/>
          </a:xfrm>
          <a:prstGeom prst="rect">
            <a:avLst/>
          </a:prstGeom>
        </p:spPr>
        <p:txBody>
          <a:bodyPr anchorCtr="0" anchor="t" bIns="91425" lIns="91425" spcFirstLastPara="1" rIns="91425" wrap="square" tIns="91425">
            <a:normAutofit fontScale="92500" lnSpcReduction="20000"/>
          </a:bodyPr>
          <a:lstStyle/>
          <a:p>
            <a:pPr indent="-310832" lvl="0" marL="457200" rtl="0" algn="l">
              <a:spcBef>
                <a:spcPts val="0"/>
              </a:spcBef>
              <a:spcAft>
                <a:spcPts val="0"/>
              </a:spcAft>
              <a:buSzPct val="100000"/>
              <a:buChar char="●"/>
            </a:pPr>
            <a:r>
              <a:rPr lang="en" sz="1400">
                <a:solidFill>
                  <a:srgbClr val="000000"/>
                </a:solidFill>
              </a:rPr>
              <a:t>Age, 29 </a:t>
            </a:r>
            <a:br>
              <a:rPr lang="en" sz="1400">
                <a:solidFill>
                  <a:srgbClr val="000000"/>
                </a:solidFill>
              </a:rPr>
            </a:br>
            <a:r>
              <a:rPr lang="en" sz="1400">
                <a:solidFill>
                  <a:srgbClr val="000000"/>
                </a:solidFill>
              </a:rPr>
              <a:t>Location : West Nyack, NY</a:t>
            </a:r>
            <a:br>
              <a:rPr lang="en" sz="1400">
                <a:solidFill>
                  <a:srgbClr val="000000"/>
                </a:solidFill>
              </a:rPr>
            </a:br>
            <a:r>
              <a:rPr lang="en" sz="1400">
                <a:solidFill>
                  <a:srgbClr val="000000"/>
                </a:solidFill>
              </a:rPr>
              <a:t>Occupation: Musician</a:t>
            </a:r>
            <a:br>
              <a:rPr lang="en" sz="1400">
                <a:solidFill>
                  <a:srgbClr val="000000"/>
                </a:solidFill>
              </a:rPr>
            </a:br>
            <a:endParaRPr sz="1400">
              <a:solidFill>
                <a:srgbClr val="000000"/>
              </a:solidFill>
            </a:endParaRPr>
          </a:p>
          <a:p>
            <a:pPr indent="-310832" lvl="0" marL="457200" rtl="0" algn="l">
              <a:spcBef>
                <a:spcPts val="0"/>
              </a:spcBef>
              <a:spcAft>
                <a:spcPts val="0"/>
              </a:spcAft>
              <a:buSzPct val="100000"/>
              <a:buChar char="●"/>
            </a:pPr>
            <a:r>
              <a:rPr lang="en" sz="1400">
                <a:solidFill>
                  <a:srgbClr val="000000"/>
                </a:solidFill>
              </a:rPr>
              <a:t>Tobi is a musician</a:t>
            </a:r>
            <a:r>
              <a:rPr lang="en" sz="1400">
                <a:solidFill>
                  <a:srgbClr val="000000"/>
                </a:solidFill>
              </a:rPr>
              <a:t> looking for his big break into the music industry</a:t>
            </a:r>
            <a:r>
              <a:rPr lang="en" sz="1400">
                <a:solidFill>
                  <a:srgbClr val="000000"/>
                </a:solidFill>
              </a:rPr>
              <a:t>. He plans on starting in the local scene to build his experience and connections in the industry.</a:t>
            </a:r>
            <a:br>
              <a:rPr lang="en" sz="1400"/>
            </a:br>
            <a:endParaRPr sz="1400"/>
          </a:p>
          <a:p>
            <a:pPr indent="-310832" lvl="0" marL="457200" rtl="0" algn="l">
              <a:spcBef>
                <a:spcPts val="0"/>
              </a:spcBef>
              <a:spcAft>
                <a:spcPts val="0"/>
              </a:spcAft>
              <a:buSzPct val="100000"/>
              <a:buChar char="●"/>
            </a:pPr>
            <a:r>
              <a:rPr b="1" lang="en" sz="1400">
                <a:solidFill>
                  <a:srgbClr val="000000"/>
                </a:solidFill>
              </a:rPr>
              <a:t>Issue:</a:t>
            </a:r>
            <a:r>
              <a:rPr lang="en" sz="1400">
                <a:solidFill>
                  <a:srgbClr val="000000"/>
                </a:solidFill>
              </a:rPr>
              <a:t> Music creators face barriers in networking, collaboration, and expanding their creative expertise, limiting growth and visibility.</a:t>
            </a:r>
            <a:br>
              <a:rPr lang="en" sz="1400">
                <a:solidFill>
                  <a:srgbClr val="000000"/>
                </a:solidFill>
              </a:rPr>
            </a:br>
            <a:endParaRPr sz="1400">
              <a:solidFill>
                <a:srgbClr val="000000"/>
              </a:solidFill>
            </a:endParaRPr>
          </a:p>
          <a:p>
            <a:pPr indent="-310832" lvl="0" marL="457200" rtl="0" algn="l">
              <a:spcBef>
                <a:spcPts val="0"/>
              </a:spcBef>
              <a:spcAft>
                <a:spcPts val="0"/>
              </a:spcAft>
              <a:buSzPct val="100000"/>
              <a:buChar char="●"/>
            </a:pPr>
            <a:r>
              <a:rPr b="1" lang="en" sz="1400">
                <a:solidFill>
                  <a:srgbClr val="000000"/>
                </a:solidFill>
              </a:rPr>
              <a:t>Solution:</a:t>
            </a:r>
            <a:r>
              <a:rPr lang="en" sz="1400">
                <a:solidFill>
                  <a:srgbClr val="000000"/>
                </a:solidFill>
              </a:rPr>
              <a:t> Our platform empowers creators by fostering meaningful connections, driving community-driven promotion, and offering tools and resources to continuously expand their skill set.</a:t>
            </a:r>
            <a:endParaRPr sz="1400"/>
          </a:p>
        </p:txBody>
      </p:sp>
      <p:pic>
        <p:nvPicPr>
          <p:cNvPr id="186" name="Google Shape;186;p20"/>
          <p:cNvPicPr preferRelativeResize="0"/>
          <p:nvPr/>
        </p:nvPicPr>
        <p:blipFill>
          <a:blip r:embed="rId3">
            <a:alphaModFix/>
          </a:blip>
          <a:stretch>
            <a:fillRect/>
          </a:stretch>
        </p:blipFill>
        <p:spPr>
          <a:xfrm>
            <a:off x="5619800" y="552975"/>
            <a:ext cx="2424474" cy="20865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21"/>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Primary User 3: Glenn</a:t>
            </a:r>
            <a:endParaRPr/>
          </a:p>
        </p:txBody>
      </p:sp>
      <p:sp>
        <p:nvSpPr>
          <p:cNvPr id="192" name="Google Shape;192;p21"/>
          <p:cNvSpPr txBox="1"/>
          <p:nvPr>
            <p:ph idx="1" type="body"/>
          </p:nvPr>
        </p:nvSpPr>
        <p:spPr>
          <a:xfrm>
            <a:off x="819150" y="1990725"/>
            <a:ext cx="7505700" cy="2448000"/>
          </a:xfrm>
          <a:prstGeom prst="rect">
            <a:avLst/>
          </a:prstGeom>
        </p:spPr>
        <p:txBody>
          <a:bodyPr anchorCtr="0" anchor="t" bIns="91425" lIns="91425" spcFirstLastPara="1" rIns="91425" wrap="square" tIns="91425">
            <a:normAutofit fontScale="25000" lnSpcReduction="20000"/>
          </a:bodyPr>
          <a:lstStyle/>
          <a:p>
            <a:pPr indent="-304800" lvl="0" marL="457200" rtl="0" algn="l">
              <a:spcBef>
                <a:spcPts val="0"/>
              </a:spcBef>
              <a:spcAft>
                <a:spcPts val="0"/>
              </a:spcAft>
              <a:buSzPct val="100000"/>
              <a:buChar char="●"/>
            </a:pPr>
            <a:r>
              <a:rPr lang="en" sz="4800">
                <a:solidFill>
                  <a:srgbClr val="000000"/>
                </a:solidFill>
              </a:rPr>
              <a:t>Age, 58 </a:t>
            </a:r>
            <a:br>
              <a:rPr lang="en" sz="4800">
                <a:solidFill>
                  <a:srgbClr val="000000"/>
                </a:solidFill>
              </a:rPr>
            </a:br>
            <a:r>
              <a:rPr lang="en" sz="4800">
                <a:solidFill>
                  <a:srgbClr val="000000"/>
                </a:solidFill>
              </a:rPr>
              <a:t>Location : Chattanooga, TN</a:t>
            </a:r>
            <a:br>
              <a:rPr lang="en" sz="4800">
                <a:solidFill>
                  <a:srgbClr val="000000"/>
                </a:solidFill>
              </a:rPr>
            </a:br>
            <a:r>
              <a:rPr lang="en" sz="4800">
                <a:solidFill>
                  <a:srgbClr val="000000"/>
                </a:solidFill>
              </a:rPr>
              <a:t>Occupation: Store Manager</a:t>
            </a:r>
            <a:br>
              <a:rPr lang="en" sz="4800">
                <a:solidFill>
                  <a:srgbClr val="000000"/>
                </a:solidFill>
              </a:rPr>
            </a:br>
            <a:endParaRPr sz="4800">
              <a:solidFill>
                <a:srgbClr val="000000"/>
              </a:solidFill>
            </a:endParaRPr>
          </a:p>
          <a:p>
            <a:pPr indent="-304800" lvl="0" marL="457200" rtl="0" algn="l">
              <a:spcBef>
                <a:spcPts val="0"/>
              </a:spcBef>
              <a:spcAft>
                <a:spcPts val="0"/>
              </a:spcAft>
              <a:buSzPct val="100000"/>
              <a:buChar char="●"/>
            </a:pPr>
            <a:r>
              <a:rPr lang="en" sz="4800">
                <a:solidFill>
                  <a:srgbClr val="000000"/>
                </a:solidFill>
              </a:rPr>
              <a:t>Glenn is a store manager that often listens to music in his spare time. He uses apps like Spotify and Apple Music to listen to his preferred music and popular music of today. He wants to immerse himself in new music by discovering new artists locally.</a:t>
            </a:r>
            <a:br>
              <a:rPr lang="en" sz="4800"/>
            </a:br>
            <a:endParaRPr sz="4800"/>
          </a:p>
          <a:p>
            <a:pPr indent="-304800" lvl="0" marL="457200" rtl="0" algn="l">
              <a:spcBef>
                <a:spcPts val="0"/>
              </a:spcBef>
              <a:spcAft>
                <a:spcPts val="0"/>
              </a:spcAft>
              <a:buSzPct val="100000"/>
              <a:buChar char="●"/>
            </a:pPr>
            <a:r>
              <a:rPr b="1" lang="en" sz="4800">
                <a:solidFill>
                  <a:srgbClr val="000000"/>
                </a:solidFill>
              </a:rPr>
              <a:t>Issue: </a:t>
            </a:r>
            <a:r>
              <a:rPr lang="en" sz="4800">
                <a:solidFill>
                  <a:srgbClr val="000000"/>
                </a:solidFill>
              </a:rPr>
              <a:t>As a music fan, it can be hard to discover new local performers beyond the big-name acts. Relying on word of mouth or chance encounters often means missing out on fresh talent, especially younger or emerging artists who aren’t promoted widely.</a:t>
            </a:r>
            <a:br>
              <a:rPr b="1" lang="en" sz="4800">
                <a:solidFill>
                  <a:srgbClr val="000000"/>
                </a:solidFill>
              </a:rPr>
            </a:br>
            <a:endParaRPr b="1" sz="4800">
              <a:solidFill>
                <a:srgbClr val="000000"/>
              </a:solidFill>
            </a:endParaRPr>
          </a:p>
          <a:p>
            <a:pPr indent="-304800" lvl="0" marL="457200" rtl="0" algn="l">
              <a:spcBef>
                <a:spcPts val="0"/>
              </a:spcBef>
              <a:spcAft>
                <a:spcPts val="0"/>
              </a:spcAft>
              <a:buSzPct val="100000"/>
              <a:buChar char="●"/>
            </a:pPr>
            <a:r>
              <a:rPr b="1" lang="en" sz="4800">
                <a:solidFill>
                  <a:srgbClr val="000000"/>
                </a:solidFill>
              </a:rPr>
              <a:t>Solution:</a:t>
            </a:r>
            <a:r>
              <a:rPr lang="en" sz="4800">
                <a:solidFill>
                  <a:srgbClr val="000000"/>
                </a:solidFill>
              </a:rPr>
              <a:t> The platform makes it easy for fans to discover new and local artists tailored to their tastes. By combining personal preferences with location-based recommendations, fans can explore performers they might not otherwise find—helping them connect with fresh music while supporting their local scene.</a:t>
            </a:r>
            <a:endParaRPr sz="4800">
              <a:solidFill>
                <a:srgbClr val="000000"/>
              </a:solidFill>
            </a:endParaRPr>
          </a:p>
          <a:p>
            <a:pPr indent="0" lvl="0" marL="457200" rtl="0" algn="l">
              <a:spcBef>
                <a:spcPts val="1200"/>
              </a:spcBef>
              <a:spcAft>
                <a:spcPts val="0"/>
              </a:spcAft>
              <a:buNone/>
            </a:pPr>
            <a:r>
              <a:t/>
            </a:r>
            <a:endParaRPr b="1" sz="1400">
              <a:solidFill>
                <a:srgbClr val="000000"/>
              </a:solidFill>
            </a:endParaRPr>
          </a:p>
          <a:p>
            <a:pPr indent="0" lvl="0" marL="0" rtl="0" algn="l">
              <a:spcBef>
                <a:spcPts val="1200"/>
              </a:spcBef>
              <a:spcAft>
                <a:spcPts val="1200"/>
              </a:spcAft>
              <a:buNone/>
            </a:pPr>
            <a:r>
              <a:t/>
            </a:r>
            <a:endParaRPr/>
          </a:p>
        </p:txBody>
      </p:sp>
      <p:pic>
        <p:nvPicPr>
          <p:cNvPr id="193" name="Google Shape;193;p21"/>
          <p:cNvPicPr preferRelativeResize="0"/>
          <p:nvPr/>
        </p:nvPicPr>
        <p:blipFill>
          <a:blip r:embed="rId3">
            <a:alphaModFix/>
          </a:blip>
          <a:stretch>
            <a:fillRect/>
          </a:stretch>
        </p:blipFill>
        <p:spPr>
          <a:xfrm>
            <a:off x="5742950" y="804838"/>
            <a:ext cx="2343075" cy="1562824"/>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hift">
  <a:themeElements>
    <a:clrScheme name="Shift">
      <a:dk1>
        <a:srgbClr val="FFFFFF"/>
      </a:dk1>
      <a:lt1>
        <a:srgbClr val="AF7B51"/>
      </a:lt1>
      <a:dk2>
        <a:srgbClr val="233A44"/>
      </a:dk2>
      <a:lt2>
        <a:srgbClr val="D9D9D9"/>
      </a:lt2>
      <a:accent1>
        <a:srgbClr val="00796B"/>
      </a:accent1>
      <a:accent2>
        <a:srgbClr val="D9563F"/>
      </a:accent2>
      <a:accent3>
        <a:srgbClr val="C4A15A"/>
      </a:accent3>
      <a:accent4>
        <a:srgbClr val="14F597"/>
      </a:accent4>
      <a:accent5>
        <a:srgbClr val="3D4594"/>
      </a:accent5>
      <a:accent6>
        <a:srgbClr val="163EF5"/>
      </a:accent6>
      <a:hlink>
        <a:srgbClr val="3D4594"/>
      </a:hlink>
      <a:folHlink>
        <a:srgbClr val="3D45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